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Abril Fatface" panose="020B0604020202020204" charset="0"/>
      <p:regular r:id="rId33"/>
    </p:embeddedFont>
    <p:embeddedFont>
      <p:font typeface="Baloo 2" panose="020B0604020202020204" charset="0"/>
      <p:regular r:id="rId34"/>
      <p:bold r:id="rId35"/>
    </p:embeddedFont>
    <p:embeddedFont>
      <p:font typeface="Barlow Condensed"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Gochi Hand" panose="020B0604020202020204" charset="0"/>
      <p:regular r:id="rId44"/>
    </p:embeddedFont>
    <p:embeddedFont>
      <p:font typeface="Griffy" panose="020B0604020202020204" charset="0"/>
      <p:regular r:id="rId45"/>
    </p:embeddedFont>
    <p:embeddedFont>
      <p:font typeface="Homemade Apple" panose="020B0604020202020204" charset="0"/>
      <p:regular r:id="rId46"/>
    </p:embeddedFont>
    <p:embeddedFont>
      <p:font typeface="Merriweather" panose="020B0604020202020204" charset="0"/>
      <p:regular r:id="rId47"/>
      <p:bold r:id="rId48"/>
      <p:italic r:id="rId49"/>
      <p:boldItalic r:id="rId50"/>
    </p:embeddedFont>
    <p:embeddedFont>
      <p:font typeface="Poppins"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210"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2"/>
        <p:cNvGrpSpPr/>
        <p:nvPr/>
      </p:nvGrpSpPr>
      <p:grpSpPr>
        <a:xfrm>
          <a:off x="0" y="0"/>
          <a:ext cx="0" cy="0"/>
          <a:chOff x="0" y="0"/>
          <a:chExt cx="0" cy="0"/>
        </a:xfrm>
      </p:grpSpPr>
      <p:sp>
        <p:nvSpPr>
          <p:cNvPr id="3913" name="Google Shape;3913;ge9d3699a93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4" name="Google Shape;3914;ge9d3699a93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0"/>
        <p:cNvGrpSpPr/>
        <p:nvPr/>
      </p:nvGrpSpPr>
      <p:grpSpPr>
        <a:xfrm>
          <a:off x="0" y="0"/>
          <a:ext cx="0" cy="0"/>
          <a:chOff x="0" y="0"/>
          <a:chExt cx="0" cy="0"/>
        </a:xfrm>
      </p:grpSpPr>
      <p:sp>
        <p:nvSpPr>
          <p:cNvPr id="3921" name="Google Shape;3921;ge9d3699a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2" name="Google Shape;3922;ge9d3699a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9"/>
        <p:cNvGrpSpPr/>
        <p:nvPr/>
      </p:nvGrpSpPr>
      <p:grpSpPr>
        <a:xfrm>
          <a:off x="0" y="0"/>
          <a:ext cx="0" cy="0"/>
          <a:chOff x="0" y="0"/>
          <a:chExt cx="0" cy="0"/>
        </a:xfrm>
      </p:grpSpPr>
      <p:sp>
        <p:nvSpPr>
          <p:cNvPr id="3930" name="Google Shape;3930;ge9e59f6b27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1" name="Google Shape;3931;ge9e59f6b27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7"/>
        <p:cNvGrpSpPr/>
        <p:nvPr/>
      </p:nvGrpSpPr>
      <p:grpSpPr>
        <a:xfrm>
          <a:off x="0" y="0"/>
          <a:ext cx="0" cy="0"/>
          <a:chOff x="0" y="0"/>
          <a:chExt cx="0" cy="0"/>
        </a:xfrm>
      </p:grpSpPr>
      <p:sp>
        <p:nvSpPr>
          <p:cNvPr id="3938" name="Google Shape;3938;ge9d3699a9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9" name="Google Shape;3939;ge9d3699a9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4"/>
        <p:cNvGrpSpPr/>
        <p:nvPr/>
      </p:nvGrpSpPr>
      <p:grpSpPr>
        <a:xfrm>
          <a:off x="0" y="0"/>
          <a:ext cx="0" cy="0"/>
          <a:chOff x="0" y="0"/>
          <a:chExt cx="0" cy="0"/>
        </a:xfrm>
      </p:grpSpPr>
      <p:sp>
        <p:nvSpPr>
          <p:cNvPr id="3945" name="Google Shape;3945;ge9d3699a93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6" name="Google Shape;3946;ge9d3699a93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2"/>
        <p:cNvGrpSpPr/>
        <p:nvPr/>
      </p:nvGrpSpPr>
      <p:grpSpPr>
        <a:xfrm>
          <a:off x="0" y="0"/>
          <a:ext cx="0" cy="0"/>
          <a:chOff x="0" y="0"/>
          <a:chExt cx="0" cy="0"/>
        </a:xfrm>
      </p:grpSpPr>
      <p:sp>
        <p:nvSpPr>
          <p:cNvPr id="3953" name="Google Shape;3953;ge9d3699a93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4" name="Google Shape;3954;ge9d3699a9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9"/>
        <p:cNvGrpSpPr/>
        <p:nvPr/>
      </p:nvGrpSpPr>
      <p:grpSpPr>
        <a:xfrm>
          <a:off x="0" y="0"/>
          <a:ext cx="0" cy="0"/>
          <a:chOff x="0" y="0"/>
          <a:chExt cx="0" cy="0"/>
        </a:xfrm>
      </p:grpSpPr>
      <p:sp>
        <p:nvSpPr>
          <p:cNvPr id="3960" name="Google Shape;3960;ge9d3699a9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1" name="Google Shape;3961;ge9d3699a9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6"/>
        <p:cNvGrpSpPr/>
        <p:nvPr/>
      </p:nvGrpSpPr>
      <p:grpSpPr>
        <a:xfrm>
          <a:off x="0" y="0"/>
          <a:ext cx="0" cy="0"/>
          <a:chOff x="0" y="0"/>
          <a:chExt cx="0" cy="0"/>
        </a:xfrm>
      </p:grpSpPr>
      <p:sp>
        <p:nvSpPr>
          <p:cNvPr id="3967" name="Google Shape;3967;ge9d3699a93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8" name="Google Shape;3968;ge9d3699a9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3"/>
        <p:cNvGrpSpPr/>
        <p:nvPr/>
      </p:nvGrpSpPr>
      <p:grpSpPr>
        <a:xfrm>
          <a:off x="0" y="0"/>
          <a:ext cx="0" cy="0"/>
          <a:chOff x="0" y="0"/>
          <a:chExt cx="0" cy="0"/>
        </a:xfrm>
      </p:grpSpPr>
      <p:sp>
        <p:nvSpPr>
          <p:cNvPr id="3974" name="Google Shape;3974;ge9d3699a93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5" name="Google Shape;3975;ge9d3699a9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1"/>
        <p:cNvGrpSpPr/>
        <p:nvPr/>
      </p:nvGrpSpPr>
      <p:grpSpPr>
        <a:xfrm>
          <a:off x="0" y="0"/>
          <a:ext cx="0" cy="0"/>
          <a:chOff x="0" y="0"/>
          <a:chExt cx="0" cy="0"/>
        </a:xfrm>
      </p:grpSpPr>
      <p:sp>
        <p:nvSpPr>
          <p:cNvPr id="3982" name="Google Shape;3982;ge9d3699a93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3" name="Google Shape;3983;ge9d3699a93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4"/>
        <p:cNvGrpSpPr/>
        <p:nvPr/>
      </p:nvGrpSpPr>
      <p:grpSpPr>
        <a:xfrm>
          <a:off x="0" y="0"/>
          <a:ext cx="0" cy="0"/>
          <a:chOff x="0" y="0"/>
          <a:chExt cx="0" cy="0"/>
        </a:xfrm>
      </p:grpSpPr>
      <p:sp>
        <p:nvSpPr>
          <p:cNvPr id="3745" name="Google Shape;3745;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6" name="Google Shape;3746;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9"/>
        <p:cNvGrpSpPr/>
        <p:nvPr/>
      </p:nvGrpSpPr>
      <p:grpSpPr>
        <a:xfrm>
          <a:off x="0" y="0"/>
          <a:ext cx="0" cy="0"/>
          <a:chOff x="0" y="0"/>
          <a:chExt cx="0" cy="0"/>
        </a:xfrm>
      </p:grpSpPr>
      <p:sp>
        <p:nvSpPr>
          <p:cNvPr id="3990" name="Google Shape;3990;ge9e59f6b27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1" name="Google Shape;3991;ge9e59f6b27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6"/>
        <p:cNvGrpSpPr/>
        <p:nvPr/>
      </p:nvGrpSpPr>
      <p:grpSpPr>
        <a:xfrm>
          <a:off x="0" y="0"/>
          <a:ext cx="0" cy="0"/>
          <a:chOff x="0" y="0"/>
          <a:chExt cx="0" cy="0"/>
        </a:xfrm>
      </p:grpSpPr>
      <p:sp>
        <p:nvSpPr>
          <p:cNvPr id="3997" name="Google Shape;3997;ge9d3699a9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8" name="Google Shape;3998;ge9d3699a9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4"/>
        <p:cNvGrpSpPr/>
        <p:nvPr/>
      </p:nvGrpSpPr>
      <p:grpSpPr>
        <a:xfrm>
          <a:off x="0" y="0"/>
          <a:ext cx="0" cy="0"/>
          <a:chOff x="0" y="0"/>
          <a:chExt cx="0" cy="0"/>
        </a:xfrm>
      </p:grpSpPr>
      <p:sp>
        <p:nvSpPr>
          <p:cNvPr id="4005" name="Google Shape;4005;ge9d3699a9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6" name="Google Shape;4006;ge9d3699a93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2"/>
        <p:cNvGrpSpPr/>
        <p:nvPr/>
      </p:nvGrpSpPr>
      <p:grpSpPr>
        <a:xfrm>
          <a:off x="0" y="0"/>
          <a:ext cx="0" cy="0"/>
          <a:chOff x="0" y="0"/>
          <a:chExt cx="0" cy="0"/>
        </a:xfrm>
      </p:grpSpPr>
      <p:sp>
        <p:nvSpPr>
          <p:cNvPr id="4013" name="Google Shape;4013;ge9d3699a93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4" name="Google Shape;4014;ge9d3699a93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0"/>
        <p:cNvGrpSpPr/>
        <p:nvPr/>
      </p:nvGrpSpPr>
      <p:grpSpPr>
        <a:xfrm>
          <a:off x="0" y="0"/>
          <a:ext cx="0" cy="0"/>
          <a:chOff x="0" y="0"/>
          <a:chExt cx="0" cy="0"/>
        </a:xfrm>
      </p:grpSpPr>
      <p:sp>
        <p:nvSpPr>
          <p:cNvPr id="4021" name="Google Shape;4021;ge9fc6d6f1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2" name="Google Shape;4022;ge9fc6d6f1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7"/>
        <p:cNvGrpSpPr/>
        <p:nvPr/>
      </p:nvGrpSpPr>
      <p:grpSpPr>
        <a:xfrm>
          <a:off x="0" y="0"/>
          <a:ext cx="0" cy="0"/>
          <a:chOff x="0" y="0"/>
          <a:chExt cx="0" cy="0"/>
        </a:xfrm>
      </p:grpSpPr>
      <p:sp>
        <p:nvSpPr>
          <p:cNvPr id="4028" name="Google Shape;4028;ge9fc6d6f1c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9" name="Google Shape;4029;ge9fc6d6f1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4"/>
        <p:cNvGrpSpPr/>
        <p:nvPr/>
      </p:nvGrpSpPr>
      <p:grpSpPr>
        <a:xfrm>
          <a:off x="0" y="0"/>
          <a:ext cx="0" cy="0"/>
          <a:chOff x="0" y="0"/>
          <a:chExt cx="0" cy="0"/>
        </a:xfrm>
      </p:grpSpPr>
      <p:sp>
        <p:nvSpPr>
          <p:cNvPr id="4035" name="Google Shape;4035;ge9fc6d6f1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6" name="Google Shape;4036;ge9fc6d6f1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1"/>
        <p:cNvGrpSpPr/>
        <p:nvPr/>
      </p:nvGrpSpPr>
      <p:grpSpPr>
        <a:xfrm>
          <a:off x="0" y="0"/>
          <a:ext cx="0" cy="0"/>
          <a:chOff x="0" y="0"/>
          <a:chExt cx="0" cy="0"/>
        </a:xfrm>
      </p:grpSpPr>
      <p:sp>
        <p:nvSpPr>
          <p:cNvPr id="4042" name="Google Shape;4042;ge9fc6d6f1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3" name="Google Shape;4043;ge9fc6d6f1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9"/>
        <p:cNvGrpSpPr/>
        <p:nvPr/>
      </p:nvGrpSpPr>
      <p:grpSpPr>
        <a:xfrm>
          <a:off x="0" y="0"/>
          <a:ext cx="0" cy="0"/>
          <a:chOff x="0" y="0"/>
          <a:chExt cx="0" cy="0"/>
        </a:xfrm>
      </p:grpSpPr>
      <p:sp>
        <p:nvSpPr>
          <p:cNvPr id="4050" name="Google Shape;4050;ge9fc6d6f1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1" name="Google Shape;4051;ge9fc6d6f1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7"/>
        <p:cNvGrpSpPr/>
        <p:nvPr/>
      </p:nvGrpSpPr>
      <p:grpSpPr>
        <a:xfrm>
          <a:off x="0" y="0"/>
          <a:ext cx="0" cy="0"/>
          <a:chOff x="0" y="0"/>
          <a:chExt cx="0" cy="0"/>
        </a:xfrm>
      </p:grpSpPr>
      <p:sp>
        <p:nvSpPr>
          <p:cNvPr id="4058" name="Google Shape;4058;ge9fc6d6f1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9" name="Google Shape;4059;ge9fc6d6f1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9"/>
        <p:cNvGrpSpPr/>
        <p:nvPr/>
      </p:nvGrpSpPr>
      <p:grpSpPr>
        <a:xfrm>
          <a:off x="0" y="0"/>
          <a:ext cx="0" cy="0"/>
          <a:chOff x="0" y="0"/>
          <a:chExt cx="0" cy="0"/>
        </a:xfrm>
      </p:grpSpPr>
      <p:sp>
        <p:nvSpPr>
          <p:cNvPr id="3860" name="Google Shape;3860;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1" name="Google Shape;3861;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e9fc6d6f1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e9fc6d6f1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7"/>
        <p:cNvGrpSpPr/>
        <p:nvPr/>
      </p:nvGrpSpPr>
      <p:grpSpPr>
        <a:xfrm>
          <a:off x="0" y="0"/>
          <a:ext cx="0" cy="0"/>
          <a:chOff x="0" y="0"/>
          <a:chExt cx="0" cy="0"/>
        </a:xfrm>
      </p:grpSpPr>
      <p:sp>
        <p:nvSpPr>
          <p:cNvPr id="3868" name="Google Shape;3868;ge9e59f6b2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9" name="Google Shape;3869;ge9e59f6b2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5"/>
        <p:cNvGrpSpPr/>
        <p:nvPr/>
      </p:nvGrpSpPr>
      <p:grpSpPr>
        <a:xfrm>
          <a:off x="0" y="0"/>
          <a:ext cx="0" cy="0"/>
          <a:chOff x="0" y="0"/>
          <a:chExt cx="0" cy="0"/>
        </a:xfrm>
      </p:grpSpPr>
      <p:sp>
        <p:nvSpPr>
          <p:cNvPr id="3876" name="Google Shape;3876;ge9fc6d6f1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7" name="Google Shape;3877;ge9fc6d6f1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4"/>
        <p:cNvGrpSpPr/>
        <p:nvPr/>
      </p:nvGrpSpPr>
      <p:grpSpPr>
        <a:xfrm>
          <a:off x="0" y="0"/>
          <a:ext cx="0" cy="0"/>
          <a:chOff x="0" y="0"/>
          <a:chExt cx="0" cy="0"/>
        </a:xfrm>
      </p:grpSpPr>
      <p:sp>
        <p:nvSpPr>
          <p:cNvPr id="3885" name="Google Shape;3885;ge9e59f6b27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6" name="Google Shape;3886;ge9e59f6b27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1"/>
        <p:cNvGrpSpPr/>
        <p:nvPr/>
      </p:nvGrpSpPr>
      <p:grpSpPr>
        <a:xfrm>
          <a:off x="0" y="0"/>
          <a:ext cx="0" cy="0"/>
          <a:chOff x="0" y="0"/>
          <a:chExt cx="0" cy="0"/>
        </a:xfrm>
      </p:grpSpPr>
      <p:sp>
        <p:nvSpPr>
          <p:cNvPr id="3892" name="Google Shape;3892;ge9e59f6b27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3" name="Google Shape;3893;ge9e59f6b27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8"/>
        <p:cNvGrpSpPr/>
        <p:nvPr/>
      </p:nvGrpSpPr>
      <p:grpSpPr>
        <a:xfrm>
          <a:off x="0" y="0"/>
          <a:ext cx="0" cy="0"/>
          <a:chOff x="0" y="0"/>
          <a:chExt cx="0" cy="0"/>
        </a:xfrm>
      </p:grpSpPr>
      <p:sp>
        <p:nvSpPr>
          <p:cNvPr id="3899" name="Google Shape;3899;ge9e59f6b27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0" name="Google Shape;3900;ge9e59f6b27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5"/>
        <p:cNvGrpSpPr/>
        <p:nvPr/>
      </p:nvGrpSpPr>
      <p:grpSpPr>
        <a:xfrm>
          <a:off x="0" y="0"/>
          <a:ext cx="0" cy="0"/>
          <a:chOff x="0" y="0"/>
          <a:chExt cx="0" cy="0"/>
        </a:xfrm>
      </p:grpSpPr>
      <p:sp>
        <p:nvSpPr>
          <p:cNvPr id="3906" name="Google Shape;3906;ge9e59f6b27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7" name="Google Shape;3907;ge9e59f6b27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facebook.com/SlidesManiaSM/" TargetMode="External"/><Relationship Id="rId7" Type="http://schemas.openxmlformats.org/officeDocument/2006/relationships/hyperlink" Target="https://www.pinterest.com/slidesmania/" TargetMode="External"/><Relationship Id="rId2" Type="http://schemas.openxmlformats.org/officeDocument/2006/relationships/hyperlink" Target="https://slidesmania.com/questions-powerpoint-google-slides/can-i-use-these-templates/" TargetMode="External"/><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hyperlink" Target="https://twitter.com/SlidesManiaSM/" TargetMode="External"/><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hyperlink" Target="https://www.instagram.com/slidesmania/"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grpSp>
        <p:nvGrpSpPr>
          <p:cNvPr id="11" name="Google Shape;11;p2"/>
          <p:cNvGrpSpPr/>
          <p:nvPr/>
        </p:nvGrpSpPr>
        <p:grpSpPr>
          <a:xfrm>
            <a:off x="4414856" y="-31962"/>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36" name="Google Shape;36;p2"/>
          <p:cNvSpPr/>
          <p:nvPr/>
        </p:nvSpPr>
        <p:spPr>
          <a:xfrm rot="-474430">
            <a:off x="199036" y="-144958"/>
            <a:ext cx="6775060" cy="4275777"/>
          </a:xfrm>
          <a:custGeom>
            <a:avLst/>
            <a:gdLst/>
            <a:ahLst/>
            <a:cxnLst/>
            <a:rect l="l" t="t" r="r" b="b"/>
            <a:pathLst>
              <a:path w="6778429" h="4277903" extrusionOk="0">
                <a:moveTo>
                  <a:pt x="925729" y="2909301"/>
                </a:moveTo>
                <a:cubicBezTo>
                  <a:pt x="905006" y="2909954"/>
                  <a:pt x="884530" y="2918514"/>
                  <a:pt x="869216" y="2934824"/>
                </a:cubicBezTo>
                <a:cubicBezTo>
                  <a:pt x="838586" y="2967454"/>
                  <a:pt x="840202" y="3018724"/>
                  <a:pt x="872824" y="3049353"/>
                </a:cubicBezTo>
                <a:cubicBezTo>
                  <a:pt x="905415" y="3079948"/>
                  <a:pt x="956635" y="3078371"/>
                  <a:pt x="987281" y="3045816"/>
                </a:cubicBezTo>
                <a:cubicBezTo>
                  <a:pt x="987302" y="3045792"/>
                  <a:pt x="987323" y="3045768"/>
                  <a:pt x="987354" y="3045745"/>
                </a:cubicBezTo>
                <a:cubicBezTo>
                  <a:pt x="1017974" y="3013122"/>
                  <a:pt x="1016360" y="2961844"/>
                  <a:pt x="983737" y="2931216"/>
                </a:cubicBezTo>
                <a:cubicBezTo>
                  <a:pt x="967426" y="2915902"/>
                  <a:pt x="946453" y="2908649"/>
                  <a:pt x="925729" y="2909301"/>
                </a:cubicBezTo>
                <a:close/>
                <a:moveTo>
                  <a:pt x="2752590" y="3098409"/>
                </a:moveTo>
                <a:lnTo>
                  <a:pt x="2801515" y="3199989"/>
                </a:lnTo>
                <a:cubicBezTo>
                  <a:pt x="2771967" y="3230437"/>
                  <a:pt x="2772685" y="3279077"/>
                  <a:pt x="2803120" y="3308626"/>
                </a:cubicBezTo>
                <a:cubicBezTo>
                  <a:pt x="2819429" y="3324453"/>
                  <a:pt x="2841908" y="3332257"/>
                  <a:pt x="2864509" y="3329924"/>
                </a:cubicBezTo>
                <a:lnTo>
                  <a:pt x="2914176" y="3431336"/>
                </a:lnTo>
                <a:lnTo>
                  <a:pt x="2737953" y="3516370"/>
                </a:lnTo>
                <a:lnTo>
                  <a:pt x="2671986" y="3548273"/>
                </a:lnTo>
                <a:lnTo>
                  <a:pt x="2623046" y="3446691"/>
                </a:lnTo>
                <a:cubicBezTo>
                  <a:pt x="2652655" y="3416297"/>
                  <a:pt x="2652026" y="3367660"/>
                  <a:pt x="2621628" y="3338053"/>
                </a:cubicBezTo>
                <a:cubicBezTo>
                  <a:pt x="2605296" y="3322142"/>
                  <a:pt x="2582735" y="3314300"/>
                  <a:pt x="2560054" y="3316667"/>
                </a:cubicBezTo>
                <a:lnTo>
                  <a:pt x="2511118" y="3215086"/>
                </a:lnTo>
                <a:lnTo>
                  <a:pt x="2514995" y="3213215"/>
                </a:lnTo>
                <a:lnTo>
                  <a:pt x="2513867" y="3210874"/>
                </a:lnTo>
                <a:lnTo>
                  <a:pt x="2572257" y="3182961"/>
                </a:lnTo>
                <a:lnTo>
                  <a:pt x="2573327" y="3185052"/>
                </a:lnTo>
                <a:close/>
                <a:moveTo>
                  <a:pt x="1412245" y="2391938"/>
                </a:moveTo>
                <a:cubicBezTo>
                  <a:pt x="1391565" y="2392575"/>
                  <a:pt x="1371128" y="2401101"/>
                  <a:pt x="1355834" y="2417365"/>
                </a:cubicBezTo>
                <a:cubicBezTo>
                  <a:pt x="1325257" y="2449886"/>
                  <a:pt x="1326824" y="2501049"/>
                  <a:pt x="1359349" y="2531636"/>
                </a:cubicBezTo>
                <a:cubicBezTo>
                  <a:pt x="1391870" y="2562080"/>
                  <a:pt x="1442864" y="2560561"/>
                  <a:pt x="1473513" y="2528240"/>
                </a:cubicBezTo>
                <a:cubicBezTo>
                  <a:pt x="1473544" y="2528199"/>
                  <a:pt x="1473586" y="2528160"/>
                  <a:pt x="1473619" y="2528119"/>
                </a:cubicBezTo>
                <a:cubicBezTo>
                  <a:pt x="1504206" y="2495600"/>
                  <a:pt x="1502639" y="2444437"/>
                  <a:pt x="1470111" y="2413848"/>
                </a:cubicBezTo>
                <a:cubicBezTo>
                  <a:pt x="1453847" y="2398555"/>
                  <a:pt x="1432925" y="2391302"/>
                  <a:pt x="1412245" y="2391938"/>
                </a:cubicBezTo>
                <a:close/>
                <a:moveTo>
                  <a:pt x="1402425" y="2277384"/>
                </a:moveTo>
                <a:cubicBezTo>
                  <a:pt x="1447870" y="2276037"/>
                  <a:pt x="1493828" y="2292027"/>
                  <a:pt x="1529530" y="2325674"/>
                </a:cubicBezTo>
                <a:cubicBezTo>
                  <a:pt x="1585754" y="2378721"/>
                  <a:pt x="1594001" y="2460588"/>
                  <a:pt x="1580576" y="2533134"/>
                </a:cubicBezTo>
                <a:cubicBezTo>
                  <a:pt x="1573498" y="2570086"/>
                  <a:pt x="1561305" y="2605867"/>
                  <a:pt x="1544347" y="2639444"/>
                </a:cubicBezTo>
                <a:cubicBezTo>
                  <a:pt x="1526820" y="2674123"/>
                  <a:pt x="1493751" y="2699432"/>
                  <a:pt x="1483770" y="2738133"/>
                </a:cubicBezTo>
                <a:lnTo>
                  <a:pt x="1484087" y="2738447"/>
                </a:lnTo>
                <a:cubicBezTo>
                  <a:pt x="1477704" y="2762965"/>
                  <a:pt x="1479387" y="2787298"/>
                  <a:pt x="1484843" y="2809431"/>
                </a:cubicBezTo>
                <a:lnTo>
                  <a:pt x="1508218" y="2867145"/>
                </a:lnTo>
                <a:lnTo>
                  <a:pt x="1508637" y="2866998"/>
                </a:lnTo>
                <a:cubicBezTo>
                  <a:pt x="1516107" y="2880649"/>
                  <a:pt x="1523300" y="2891109"/>
                  <a:pt x="1527386" y="2897353"/>
                </a:cubicBezTo>
                <a:lnTo>
                  <a:pt x="1570303" y="2979735"/>
                </a:lnTo>
                <a:lnTo>
                  <a:pt x="1721754" y="3045293"/>
                </a:lnTo>
                <a:lnTo>
                  <a:pt x="1845403" y="3098530"/>
                </a:lnTo>
                <a:lnTo>
                  <a:pt x="2066391" y="3193958"/>
                </a:lnTo>
                <a:cubicBezTo>
                  <a:pt x="2112787" y="3214015"/>
                  <a:pt x="2158731" y="3235362"/>
                  <a:pt x="2206542" y="3252374"/>
                </a:cubicBezTo>
                <a:cubicBezTo>
                  <a:pt x="2219364" y="3256725"/>
                  <a:pt x="2239374" y="3263495"/>
                  <a:pt x="2254918" y="3273765"/>
                </a:cubicBezTo>
                <a:lnTo>
                  <a:pt x="2261901" y="3280617"/>
                </a:lnTo>
                <a:lnTo>
                  <a:pt x="2266611" y="3279828"/>
                </a:lnTo>
                <a:cubicBezTo>
                  <a:pt x="2279003" y="3287975"/>
                  <a:pt x="2284897" y="3303065"/>
                  <a:pt x="2281290" y="3317455"/>
                </a:cubicBezTo>
                <a:cubicBezTo>
                  <a:pt x="2272924" y="3348453"/>
                  <a:pt x="2223556" y="3343837"/>
                  <a:pt x="2200935" y="3339339"/>
                </a:cubicBezTo>
                <a:lnTo>
                  <a:pt x="2200490" y="3339277"/>
                </a:lnTo>
                <a:lnTo>
                  <a:pt x="2198015" y="3338672"/>
                </a:lnTo>
                <a:lnTo>
                  <a:pt x="2196085" y="3338575"/>
                </a:lnTo>
                <a:cubicBezTo>
                  <a:pt x="2088625" y="3317770"/>
                  <a:pt x="1981625" y="3283155"/>
                  <a:pt x="1876206" y="3253985"/>
                </a:cubicBezTo>
                <a:cubicBezTo>
                  <a:pt x="1852875" y="3247496"/>
                  <a:pt x="1829546" y="3241008"/>
                  <a:pt x="1806258" y="3234254"/>
                </a:cubicBezTo>
                <a:lnTo>
                  <a:pt x="1658596" y="3190234"/>
                </a:lnTo>
                <a:lnTo>
                  <a:pt x="1711370" y="3334295"/>
                </a:lnTo>
                <a:cubicBezTo>
                  <a:pt x="1719552" y="3357055"/>
                  <a:pt x="1727449" y="3379956"/>
                  <a:pt x="1735327" y="3402943"/>
                </a:cubicBezTo>
                <a:cubicBezTo>
                  <a:pt x="1770937" y="3506274"/>
                  <a:pt x="1812126" y="3611012"/>
                  <a:pt x="1839554" y="3716990"/>
                </a:cubicBezTo>
                <a:lnTo>
                  <a:pt x="1839530" y="3717166"/>
                </a:lnTo>
                <a:cubicBezTo>
                  <a:pt x="1845424" y="3739607"/>
                  <a:pt x="1852954" y="3788403"/>
                  <a:pt x="1822508" y="3798671"/>
                </a:cubicBezTo>
                <a:cubicBezTo>
                  <a:pt x="1786296" y="3810930"/>
                  <a:pt x="1764598" y="3757733"/>
                  <a:pt x="1753920" y="3732824"/>
                </a:cubicBezTo>
                <a:cubicBezTo>
                  <a:pt x="1734008" y="3686270"/>
                  <a:pt x="1709953" y="3641663"/>
                  <a:pt x="1686961" y="3596483"/>
                </a:cubicBezTo>
                <a:cubicBezTo>
                  <a:pt x="1650675" y="3524949"/>
                  <a:pt x="1614356" y="3453384"/>
                  <a:pt x="1578010" y="3381779"/>
                </a:cubicBezTo>
                <a:cubicBezTo>
                  <a:pt x="1557722" y="3341749"/>
                  <a:pt x="1537260" y="3301696"/>
                  <a:pt x="1516984" y="3261577"/>
                </a:cubicBezTo>
                <a:lnTo>
                  <a:pt x="1444053" y="3118052"/>
                </a:lnTo>
                <a:lnTo>
                  <a:pt x="1423722" y="3110020"/>
                </a:lnTo>
                <a:cubicBezTo>
                  <a:pt x="1401566" y="3100286"/>
                  <a:pt x="1379919" y="3089629"/>
                  <a:pt x="1359055" y="3077717"/>
                </a:cubicBezTo>
                <a:cubicBezTo>
                  <a:pt x="1352795" y="3074144"/>
                  <a:pt x="1341641" y="3067547"/>
                  <a:pt x="1327610" y="3060911"/>
                </a:cubicBezTo>
                <a:lnTo>
                  <a:pt x="1327895" y="3059920"/>
                </a:lnTo>
                <a:lnTo>
                  <a:pt x="1273041" y="3041314"/>
                </a:lnTo>
                <a:cubicBezTo>
                  <a:pt x="1250622" y="3037182"/>
                  <a:pt x="1226213" y="3036985"/>
                  <a:pt x="1202008" y="3044879"/>
                </a:cubicBezTo>
                <a:cubicBezTo>
                  <a:pt x="1163993" y="3057157"/>
                  <a:pt x="1140724" y="3091667"/>
                  <a:pt x="1107154" y="3111502"/>
                </a:cubicBezTo>
                <a:cubicBezTo>
                  <a:pt x="1074601" y="3130432"/>
                  <a:pt x="1039586" y="3144786"/>
                  <a:pt x="1003112" y="3154145"/>
                </a:cubicBezTo>
                <a:cubicBezTo>
                  <a:pt x="949480" y="3167629"/>
                  <a:pt x="889712" y="3169112"/>
                  <a:pt x="839376" y="3146695"/>
                </a:cubicBezTo>
                <a:lnTo>
                  <a:pt x="838140" y="3145879"/>
                </a:lnTo>
                <a:lnTo>
                  <a:pt x="835261" y="3145066"/>
                </a:lnTo>
                <a:cubicBezTo>
                  <a:pt x="818494" y="3137581"/>
                  <a:pt x="802770" y="3127443"/>
                  <a:pt x="788663" y="3114220"/>
                </a:cubicBezTo>
                <a:cubicBezTo>
                  <a:pt x="788647" y="3114199"/>
                  <a:pt x="788631" y="3114189"/>
                  <a:pt x="788608" y="3114167"/>
                </a:cubicBezTo>
                <a:lnTo>
                  <a:pt x="771179" y="3089550"/>
                </a:lnTo>
                <a:lnTo>
                  <a:pt x="763595" y="3080301"/>
                </a:lnTo>
                <a:lnTo>
                  <a:pt x="761702" y="3076166"/>
                </a:lnTo>
                <a:lnTo>
                  <a:pt x="747658" y="3056331"/>
                </a:lnTo>
                <a:cubicBezTo>
                  <a:pt x="719614" y="2992695"/>
                  <a:pt x="730383" y="2915711"/>
                  <a:pt x="781061" y="2861904"/>
                </a:cubicBezTo>
                <a:cubicBezTo>
                  <a:pt x="816765" y="2825115"/>
                  <a:pt x="866268" y="2805001"/>
                  <a:pt x="917514" y="2806472"/>
                </a:cubicBezTo>
                <a:cubicBezTo>
                  <a:pt x="973170" y="2807909"/>
                  <a:pt x="1191365" y="2888893"/>
                  <a:pt x="1247035" y="2911593"/>
                </a:cubicBezTo>
                <a:cubicBezTo>
                  <a:pt x="1298661" y="2932919"/>
                  <a:pt x="1324481" y="2947412"/>
                  <a:pt x="1356474" y="2958980"/>
                </a:cubicBezTo>
                <a:lnTo>
                  <a:pt x="1342405" y="3007995"/>
                </a:lnTo>
                <a:lnTo>
                  <a:pt x="1342761" y="3008174"/>
                </a:lnTo>
                <a:lnTo>
                  <a:pt x="1356430" y="2960596"/>
                </a:lnTo>
                <a:cubicBezTo>
                  <a:pt x="1365692" y="2963957"/>
                  <a:pt x="1375445" y="2967026"/>
                  <a:pt x="1386371" y="2970077"/>
                </a:cubicBezTo>
                <a:lnTo>
                  <a:pt x="1431431" y="2977106"/>
                </a:lnTo>
                <a:lnTo>
                  <a:pt x="1427494" y="2959245"/>
                </a:lnTo>
                <a:lnTo>
                  <a:pt x="1421716" y="2935534"/>
                </a:lnTo>
                <a:cubicBezTo>
                  <a:pt x="1418043" y="2925023"/>
                  <a:pt x="1414463" y="2915787"/>
                  <a:pt x="1410557" y="2906955"/>
                </a:cubicBezTo>
                <a:lnTo>
                  <a:pt x="1411790" y="2906566"/>
                </a:lnTo>
                <a:lnTo>
                  <a:pt x="1410053" y="2902070"/>
                </a:lnTo>
                <a:lnTo>
                  <a:pt x="1409971" y="2902099"/>
                </a:lnTo>
                <a:cubicBezTo>
                  <a:pt x="1396493" y="2870765"/>
                  <a:pt x="1380426" y="2845737"/>
                  <a:pt x="1356241" y="2795526"/>
                </a:cubicBezTo>
                <a:cubicBezTo>
                  <a:pt x="1330274" y="2741283"/>
                  <a:pt x="1236493" y="2528239"/>
                  <a:pt x="1231747" y="2472985"/>
                </a:cubicBezTo>
                <a:cubicBezTo>
                  <a:pt x="1227040" y="2421988"/>
                  <a:pt x="1243887" y="2371341"/>
                  <a:pt x="1278203" y="2333323"/>
                </a:cubicBezTo>
                <a:cubicBezTo>
                  <a:pt x="1278267" y="2333251"/>
                  <a:pt x="1278332" y="2333178"/>
                  <a:pt x="1278403" y="2333116"/>
                </a:cubicBezTo>
                <a:cubicBezTo>
                  <a:pt x="1312050" y="2297415"/>
                  <a:pt x="1356981" y="2278731"/>
                  <a:pt x="1402425" y="2277384"/>
                </a:cubicBezTo>
                <a:close/>
                <a:moveTo>
                  <a:pt x="2349013" y="2234737"/>
                </a:moveTo>
                <a:lnTo>
                  <a:pt x="2299177" y="2250912"/>
                </a:lnTo>
                <a:cubicBezTo>
                  <a:pt x="2281695" y="2258572"/>
                  <a:pt x="2264721" y="2268098"/>
                  <a:pt x="2248523" y="2279536"/>
                </a:cubicBezTo>
                <a:lnTo>
                  <a:pt x="2246610" y="2280982"/>
                </a:lnTo>
                <a:lnTo>
                  <a:pt x="2377808" y="2462836"/>
                </a:lnTo>
                <a:lnTo>
                  <a:pt x="2379857" y="2462045"/>
                </a:lnTo>
                <a:close/>
                <a:moveTo>
                  <a:pt x="2497810" y="2240595"/>
                </a:moveTo>
                <a:lnTo>
                  <a:pt x="2562759" y="2719178"/>
                </a:lnTo>
                <a:lnTo>
                  <a:pt x="2582639" y="2746733"/>
                </a:lnTo>
                <a:cubicBezTo>
                  <a:pt x="2583334" y="2746335"/>
                  <a:pt x="2583997" y="2745886"/>
                  <a:pt x="2584625" y="2745389"/>
                </a:cubicBezTo>
                <a:cubicBezTo>
                  <a:pt x="2710520" y="2652624"/>
                  <a:pt x="2739064" y="2476209"/>
                  <a:pt x="2648856" y="2348472"/>
                </a:cubicBezTo>
                <a:cubicBezTo>
                  <a:pt x="2614536" y="2299881"/>
                  <a:pt x="2567880" y="2265171"/>
                  <a:pt x="2516148" y="2245592"/>
                </a:cubicBezTo>
                <a:close/>
                <a:moveTo>
                  <a:pt x="316321" y="1651551"/>
                </a:moveTo>
                <a:lnTo>
                  <a:pt x="315906" y="1652496"/>
                </a:lnTo>
                <a:lnTo>
                  <a:pt x="319645" y="1652914"/>
                </a:lnTo>
                <a:lnTo>
                  <a:pt x="191123" y="1945366"/>
                </a:lnTo>
                <a:lnTo>
                  <a:pt x="92090" y="1856185"/>
                </a:lnTo>
                <a:lnTo>
                  <a:pt x="108357" y="1819175"/>
                </a:lnTo>
                <a:lnTo>
                  <a:pt x="57386" y="1796761"/>
                </a:lnTo>
                <a:lnTo>
                  <a:pt x="73142" y="1760976"/>
                </a:lnTo>
                <a:lnTo>
                  <a:pt x="15278" y="1735504"/>
                </a:lnTo>
                <a:lnTo>
                  <a:pt x="0" y="1647814"/>
                </a:lnTo>
                <a:lnTo>
                  <a:pt x="605" y="1648079"/>
                </a:lnTo>
                <a:lnTo>
                  <a:pt x="400" y="1646880"/>
                </a:lnTo>
                <a:lnTo>
                  <a:pt x="101714" y="1688557"/>
                </a:lnTo>
                <a:lnTo>
                  <a:pt x="115200" y="1662218"/>
                </a:lnTo>
                <a:lnTo>
                  <a:pt x="116427" y="1662677"/>
                </a:lnTo>
                <a:lnTo>
                  <a:pt x="117966" y="1659184"/>
                </a:lnTo>
                <a:lnTo>
                  <a:pt x="165236" y="1679956"/>
                </a:lnTo>
                <a:lnTo>
                  <a:pt x="184222" y="1636867"/>
                </a:lnTo>
                <a:close/>
                <a:moveTo>
                  <a:pt x="3120564" y="1954039"/>
                </a:moveTo>
                <a:lnTo>
                  <a:pt x="3127986" y="2087139"/>
                </a:lnTo>
                <a:lnTo>
                  <a:pt x="3090410" y="2101904"/>
                </a:lnTo>
                <a:lnTo>
                  <a:pt x="3110718" y="2153654"/>
                </a:lnTo>
                <a:lnTo>
                  <a:pt x="3074319" y="2167935"/>
                </a:lnTo>
                <a:lnTo>
                  <a:pt x="3097386" y="2226829"/>
                </a:lnTo>
                <a:lnTo>
                  <a:pt x="3046342" y="2299817"/>
                </a:lnTo>
                <a:lnTo>
                  <a:pt x="3046137" y="2299292"/>
                </a:lnTo>
                <a:lnTo>
                  <a:pt x="3045472" y="2300236"/>
                </a:lnTo>
                <a:lnTo>
                  <a:pt x="3002990" y="2199232"/>
                </a:lnTo>
                <a:lnTo>
                  <a:pt x="2974842" y="2208429"/>
                </a:lnTo>
                <a:lnTo>
                  <a:pt x="2974279" y="2207205"/>
                </a:lnTo>
                <a:lnTo>
                  <a:pt x="2970766" y="2208583"/>
                </a:lnTo>
                <a:lnTo>
                  <a:pt x="2951924" y="2160566"/>
                </a:lnTo>
                <a:lnTo>
                  <a:pt x="2908043" y="2177785"/>
                </a:lnTo>
                <a:lnTo>
                  <a:pt x="2824686" y="2074221"/>
                </a:lnTo>
                <a:lnTo>
                  <a:pt x="2825649" y="2073843"/>
                </a:lnTo>
                <a:lnTo>
                  <a:pt x="2823259" y="2070870"/>
                </a:lnTo>
                <a:close/>
                <a:moveTo>
                  <a:pt x="6100276" y="2327101"/>
                </a:moveTo>
                <a:cubicBezTo>
                  <a:pt x="6106791" y="2330278"/>
                  <a:pt x="6112099" y="2335929"/>
                  <a:pt x="6114674" y="2343314"/>
                </a:cubicBezTo>
                <a:lnTo>
                  <a:pt x="6256729" y="2909886"/>
                </a:lnTo>
                <a:cubicBezTo>
                  <a:pt x="6276366" y="2988026"/>
                  <a:pt x="6233004" y="3068213"/>
                  <a:pt x="6156867" y="3094560"/>
                </a:cubicBezTo>
                <a:cubicBezTo>
                  <a:pt x="6144265" y="3098979"/>
                  <a:pt x="6131142" y="3101696"/>
                  <a:pt x="6117820" y="3102649"/>
                </a:cubicBezTo>
                <a:lnTo>
                  <a:pt x="6117644" y="3102674"/>
                </a:lnTo>
                <a:lnTo>
                  <a:pt x="6123802" y="3097005"/>
                </a:lnTo>
                <a:lnTo>
                  <a:pt x="6089537" y="3101999"/>
                </a:lnTo>
                <a:cubicBezTo>
                  <a:pt x="6032319" y="3099450"/>
                  <a:pt x="5979093" y="3065236"/>
                  <a:pt x="5954459" y="3010025"/>
                </a:cubicBezTo>
                <a:lnTo>
                  <a:pt x="5826478" y="2723621"/>
                </a:lnTo>
                <a:lnTo>
                  <a:pt x="5796453" y="2656516"/>
                </a:lnTo>
                <a:lnTo>
                  <a:pt x="5716225" y="2476888"/>
                </a:lnTo>
                <a:cubicBezTo>
                  <a:pt x="5711200" y="2462119"/>
                  <a:pt x="5718993" y="2446053"/>
                  <a:pt x="5733711" y="2440876"/>
                </a:cubicBezTo>
                <a:lnTo>
                  <a:pt x="6069238" y="2324909"/>
                </a:lnTo>
                <a:cubicBezTo>
                  <a:pt x="6076613" y="2322371"/>
                  <a:pt x="6084321" y="2323058"/>
                  <a:pt x="6090822" y="2326225"/>
                </a:cubicBezTo>
                <a:lnTo>
                  <a:pt x="6091082" y="2326520"/>
                </a:lnTo>
                <a:close/>
                <a:moveTo>
                  <a:pt x="5840299" y="2091596"/>
                </a:moveTo>
                <a:lnTo>
                  <a:pt x="5878562" y="2194214"/>
                </a:lnTo>
                <a:lnTo>
                  <a:pt x="5906974" y="2186285"/>
                </a:lnTo>
                <a:lnTo>
                  <a:pt x="5907438" y="2187412"/>
                </a:lnTo>
                <a:lnTo>
                  <a:pt x="5911100" y="2186148"/>
                </a:lnTo>
                <a:lnTo>
                  <a:pt x="5927960" y="2234995"/>
                </a:lnTo>
                <a:lnTo>
                  <a:pt x="5972482" y="2219671"/>
                </a:lnTo>
                <a:lnTo>
                  <a:pt x="6051444" y="2326574"/>
                </a:lnTo>
                <a:lnTo>
                  <a:pt x="6050468" y="2326913"/>
                </a:lnTo>
                <a:lnTo>
                  <a:pt x="6052742" y="2329994"/>
                </a:lnTo>
                <a:lnTo>
                  <a:pt x="5750798" y="2434326"/>
                </a:lnTo>
                <a:lnTo>
                  <a:pt x="5748922" y="2301017"/>
                </a:lnTo>
                <a:lnTo>
                  <a:pt x="5787079" y="2287830"/>
                </a:lnTo>
                <a:lnTo>
                  <a:pt x="5768931" y="2235255"/>
                </a:lnTo>
                <a:lnTo>
                  <a:pt x="5805918" y="2222480"/>
                </a:lnTo>
                <a:lnTo>
                  <a:pt x="5785360" y="2162701"/>
                </a:lnTo>
                <a:lnTo>
                  <a:pt x="5839353" y="2091912"/>
                </a:lnTo>
                <a:lnTo>
                  <a:pt x="5839570" y="2092542"/>
                </a:lnTo>
                <a:close/>
                <a:moveTo>
                  <a:pt x="2754164" y="1301792"/>
                </a:moveTo>
                <a:cubicBezTo>
                  <a:pt x="2811436" y="1301985"/>
                  <a:pt x="2866029" y="1333971"/>
                  <a:pt x="2892919" y="1388112"/>
                </a:cubicBezTo>
                <a:lnTo>
                  <a:pt x="3032700" y="1668818"/>
                </a:lnTo>
                <a:lnTo>
                  <a:pt x="3065462" y="1734367"/>
                </a:lnTo>
                <a:lnTo>
                  <a:pt x="3152964" y="1910772"/>
                </a:lnTo>
                <a:cubicBezTo>
                  <a:pt x="3158632" y="1925325"/>
                  <a:pt x="3151480" y="1941718"/>
                  <a:pt x="3136963" y="1947465"/>
                </a:cubicBezTo>
                <a:lnTo>
                  <a:pt x="2806593" y="2077353"/>
                </a:lnTo>
                <a:cubicBezTo>
                  <a:pt x="2799328" y="2080186"/>
                  <a:pt x="2791601" y="2079814"/>
                  <a:pt x="2784983" y="2076922"/>
                </a:cubicBezTo>
                <a:lnTo>
                  <a:pt x="2784665" y="2076591"/>
                </a:lnTo>
                <a:lnTo>
                  <a:pt x="2775562" y="2076396"/>
                </a:lnTo>
                <a:cubicBezTo>
                  <a:pt x="2768930" y="2073503"/>
                  <a:pt x="2763393" y="2068095"/>
                  <a:pt x="2760503" y="2060850"/>
                </a:cubicBezTo>
                <a:lnTo>
                  <a:pt x="2595175" y="1500745"/>
                </a:lnTo>
                <a:cubicBezTo>
                  <a:pt x="2572336" y="1423423"/>
                  <a:pt x="2612357" y="1341469"/>
                  <a:pt x="2687379" y="1311949"/>
                </a:cubicBezTo>
                <a:cubicBezTo>
                  <a:pt x="2699793" y="1307010"/>
                  <a:pt x="2712819" y="1303759"/>
                  <a:pt x="2726101" y="1302291"/>
                </a:cubicBezTo>
                <a:lnTo>
                  <a:pt x="2726190" y="1302304"/>
                </a:lnTo>
                <a:lnTo>
                  <a:pt x="2720348" y="1308151"/>
                </a:lnTo>
                <a:close/>
                <a:moveTo>
                  <a:pt x="3769214" y="1050876"/>
                </a:moveTo>
                <a:cubicBezTo>
                  <a:pt x="3776298" y="1049384"/>
                  <a:pt x="3783948" y="1050586"/>
                  <a:pt x="3790497" y="1054834"/>
                </a:cubicBezTo>
                <a:lnTo>
                  <a:pt x="4087870" y="1248545"/>
                </a:lnTo>
                <a:cubicBezTo>
                  <a:pt x="4094400" y="1252827"/>
                  <a:pt x="4098578" y="1259349"/>
                  <a:pt x="4100054" y="1266434"/>
                </a:cubicBezTo>
                <a:lnTo>
                  <a:pt x="4099971" y="1266871"/>
                </a:lnTo>
                <a:lnTo>
                  <a:pt x="4104913" y="1274136"/>
                </a:lnTo>
                <a:cubicBezTo>
                  <a:pt x="4106404" y="1281214"/>
                  <a:pt x="4105213" y="1288854"/>
                  <a:pt x="4100990" y="1295409"/>
                </a:cubicBezTo>
                <a:lnTo>
                  <a:pt x="3741014" y="1755690"/>
                </a:lnTo>
                <a:cubicBezTo>
                  <a:pt x="3691230" y="1819097"/>
                  <a:pt x="3601254" y="1833949"/>
                  <a:pt x="3533733" y="1789917"/>
                </a:cubicBezTo>
                <a:cubicBezTo>
                  <a:pt x="3522498" y="1782669"/>
                  <a:pt x="3512287" y="1773951"/>
                  <a:pt x="3503377" y="1763981"/>
                </a:cubicBezTo>
                <a:lnTo>
                  <a:pt x="3503402" y="1763805"/>
                </a:lnTo>
                <a:lnTo>
                  <a:pt x="3511508" y="1765171"/>
                </a:lnTo>
                <a:lnTo>
                  <a:pt x="3486552" y="1741251"/>
                </a:lnTo>
                <a:cubicBezTo>
                  <a:pt x="3453406" y="1694562"/>
                  <a:pt x="3447679" y="1631563"/>
                  <a:pt x="3476068" y="1578203"/>
                </a:cubicBezTo>
                <a:lnTo>
                  <a:pt x="3623757" y="1301455"/>
                </a:lnTo>
                <a:lnTo>
                  <a:pt x="3658714" y="1236675"/>
                </a:lnTo>
                <a:lnTo>
                  <a:pt x="3751332" y="1063079"/>
                </a:lnTo>
                <a:cubicBezTo>
                  <a:pt x="3755614" y="1056554"/>
                  <a:pt x="3762131" y="1052368"/>
                  <a:pt x="3769214" y="1050876"/>
                </a:cubicBezTo>
                <a:close/>
                <a:moveTo>
                  <a:pt x="4130350" y="924445"/>
                </a:moveTo>
                <a:lnTo>
                  <a:pt x="4129978" y="925015"/>
                </a:lnTo>
                <a:lnTo>
                  <a:pt x="4131173" y="925010"/>
                </a:lnTo>
                <a:lnTo>
                  <a:pt x="4073594" y="1018179"/>
                </a:lnTo>
                <a:lnTo>
                  <a:pt x="4097381" y="1035804"/>
                </a:lnTo>
                <a:lnTo>
                  <a:pt x="4096759" y="1036890"/>
                </a:lnTo>
                <a:lnTo>
                  <a:pt x="4099917" y="1038949"/>
                </a:lnTo>
                <a:lnTo>
                  <a:pt x="4071726" y="1082206"/>
                </a:lnTo>
                <a:lnTo>
                  <a:pt x="4111211" y="1107997"/>
                </a:lnTo>
                <a:lnTo>
                  <a:pt x="4075211" y="1235960"/>
                </a:lnTo>
                <a:lnTo>
                  <a:pt x="4074365" y="1235408"/>
                </a:lnTo>
                <a:lnTo>
                  <a:pt x="4073344" y="1239034"/>
                </a:lnTo>
                <a:lnTo>
                  <a:pt x="3805621" y="1064673"/>
                </a:lnTo>
                <a:lnTo>
                  <a:pt x="3909727" y="981409"/>
                </a:lnTo>
                <a:lnTo>
                  <a:pt x="3943569" y="1003457"/>
                </a:lnTo>
                <a:lnTo>
                  <a:pt x="3973955" y="956831"/>
                </a:lnTo>
                <a:lnTo>
                  <a:pt x="4006717" y="978190"/>
                </a:lnTo>
                <a:lnTo>
                  <a:pt x="4041325" y="925215"/>
                </a:lnTo>
                <a:close/>
                <a:moveTo>
                  <a:pt x="2958328" y="577485"/>
                </a:moveTo>
                <a:lnTo>
                  <a:pt x="2724707" y="613395"/>
                </a:lnTo>
                <a:lnTo>
                  <a:pt x="3011552" y="923368"/>
                </a:lnTo>
                <a:close/>
                <a:moveTo>
                  <a:pt x="5441435" y="891528"/>
                </a:moveTo>
                <a:lnTo>
                  <a:pt x="5425837" y="970014"/>
                </a:lnTo>
                <a:lnTo>
                  <a:pt x="5428029" y="970695"/>
                </a:lnTo>
                <a:lnTo>
                  <a:pt x="5423486" y="992693"/>
                </a:lnTo>
                <a:lnTo>
                  <a:pt x="5423469" y="992815"/>
                </a:lnTo>
                <a:lnTo>
                  <a:pt x="5416408" y="1028680"/>
                </a:lnTo>
                <a:lnTo>
                  <a:pt x="5415609" y="1034424"/>
                </a:lnTo>
                <a:cubicBezTo>
                  <a:pt x="5414798" y="1040258"/>
                  <a:pt x="5413331" y="1046270"/>
                  <a:pt x="5412177" y="1051966"/>
                </a:cubicBezTo>
                <a:lnTo>
                  <a:pt x="5411316" y="1058152"/>
                </a:lnTo>
                <a:cubicBezTo>
                  <a:pt x="5411169" y="1059213"/>
                  <a:pt x="5411033" y="1060185"/>
                  <a:pt x="5410886" y="1061245"/>
                </a:cubicBezTo>
                <a:lnTo>
                  <a:pt x="5399028" y="1115231"/>
                </a:lnTo>
                <a:lnTo>
                  <a:pt x="5400555" y="1120618"/>
                </a:lnTo>
                <a:lnTo>
                  <a:pt x="5395816" y="1129352"/>
                </a:lnTo>
                <a:lnTo>
                  <a:pt x="5395734" y="1130157"/>
                </a:lnTo>
                <a:cubicBezTo>
                  <a:pt x="5395731" y="1130176"/>
                  <a:pt x="5395720" y="1130195"/>
                  <a:pt x="5395708" y="1130212"/>
                </a:cubicBezTo>
                <a:lnTo>
                  <a:pt x="5394867" y="1131270"/>
                </a:lnTo>
                <a:lnTo>
                  <a:pt x="5394626" y="1132441"/>
                </a:lnTo>
                <a:lnTo>
                  <a:pt x="5394211" y="1132309"/>
                </a:lnTo>
                <a:lnTo>
                  <a:pt x="4885803" y="2069308"/>
                </a:lnTo>
                <a:lnTo>
                  <a:pt x="5419166" y="1650335"/>
                </a:lnTo>
                <a:cubicBezTo>
                  <a:pt x="5420009" y="1649326"/>
                  <a:pt x="5420949" y="1648393"/>
                  <a:pt x="5421983" y="1647573"/>
                </a:cubicBezTo>
                <a:lnTo>
                  <a:pt x="5424354" y="1646936"/>
                </a:lnTo>
                <a:lnTo>
                  <a:pt x="5424174" y="1646707"/>
                </a:lnTo>
                <a:lnTo>
                  <a:pt x="5485885" y="1623402"/>
                </a:lnTo>
                <a:lnTo>
                  <a:pt x="5557789" y="1596109"/>
                </a:lnTo>
                <a:lnTo>
                  <a:pt x="5564732" y="1593472"/>
                </a:lnTo>
                <a:lnTo>
                  <a:pt x="5565339" y="1593709"/>
                </a:lnTo>
                <a:lnTo>
                  <a:pt x="5649066" y="1562320"/>
                </a:lnTo>
                <a:lnTo>
                  <a:pt x="5604184" y="1628068"/>
                </a:lnTo>
                <a:lnTo>
                  <a:pt x="5606100" y="1629688"/>
                </a:lnTo>
                <a:lnTo>
                  <a:pt x="5567558" y="1684650"/>
                </a:lnTo>
                <a:lnTo>
                  <a:pt x="5558378" y="1698079"/>
                </a:lnTo>
                <a:lnTo>
                  <a:pt x="5554876" y="1703177"/>
                </a:lnTo>
                <a:cubicBezTo>
                  <a:pt x="5554741" y="1704150"/>
                  <a:pt x="5553733" y="1704910"/>
                  <a:pt x="5553068" y="1705809"/>
                </a:cubicBezTo>
                <a:lnTo>
                  <a:pt x="5522054" y="1751077"/>
                </a:lnTo>
                <a:lnTo>
                  <a:pt x="5521327" y="1756529"/>
                </a:lnTo>
                <a:lnTo>
                  <a:pt x="5512043" y="1763822"/>
                </a:lnTo>
                <a:lnTo>
                  <a:pt x="5511246" y="1764959"/>
                </a:lnTo>
                <a:lnTo>
                  <a:pt x="5510937" y="1764691"/>
                </a:lnTo>
                <a:lnTo>
                  <a:pt x="4859572" y="2276342"/>
                </a:lnTo>
                <a:lnTo>
                  <a:pt x="5513774" y="2835087"/>
                </a:lnTo>
                <a:cubicBezTo>
                  <a:pt x="5546601" y="2863203"/>
                  <a:pt x="5550458" y="2912604"/>
                  <a:pt x="5522382" y="2945472"/>
                </a:cubicBezTo>
                <a:lnTo>
                  <a:pt x="4407600" y="4250464"/>
                </a:lnTo>
                <a:cubicBezTo>
                  <a:pt x="4379542" y="4283326"/>
                  <a:pt x="4330154" y="4287221"/>
                  <a:pt x="4297291" y="4259172"/>
                </a:cubicBezTo>
                <a:lnTo>
                  <a:pt x="3271662" y="3382989"/>
                </a:lnTo>
                <a:lnTo>
                  <a:pt x="3229693" y="3450284"/>
                </a:lnTo>
                <a:lnTo>
                  <a:pt x="3221946" y="3446258"/>
                </a:lnTo>
                <a:lnTo>
                  <a:pt x="3212112" y="4261538"/>
                </a:lnTo>
                <a:cubicBezTo>
                  <a:pt x="3199597" y="4258897"/>
                  <a:pt x="3186780" y="4256483"/>
                  <a:pt x="3174013" y="4254347"/>
                </a:cubicBezTo>
                <a:lnTo>
                  <a:pt x="3171363" y="4253978"/>
                </a:lnTo>
                <a:cubicBezTo>
                  <a:pt x="3095753" y="4241271"/>
                  <a:pt x="3018900" y="4237623"/>
                  <a:pt x="2942430" y="4243120"/>
                </a:cubicBezTo>
                <a:lnTo>
                  <a:pt x="2942438" y="4234653"/>
                </a:lnTo>
                <a:lnTo>
                  <a:pt x="2942629" y="4233276"/>
                </a:lnTo>
                <a:lnTo>
                  <a:pt x="2942629" y="4232164"/>
                </a:lnTo>
                <a:lnTo>
                  <a:pt x="2942746" y="4232165"/>
                </a:lnTo>
                <a:lnTo>
                  <a:pt x="2942782" y="4222449"/>
                </a:lnTo>
                <a:lnTo>
                  <a:pt x="2942809" y="4222253"/>
                </a:lnTo>
                <a:lnTo>
                  <a:pt x="2942653" y="4222253"/>
                </a:lnTo>
                <a:lnTo>
                  <a:pt x="2942653" y="4219933"/>
                </a:lnTo>
                <a:lnTo>
                  <a:pt x="2943091" y="4219933"/>
                </a:lnTo>
                <a:lnTo>
                  <a:pt x="2943130" y="4210245"/>
                </a:lnTo>
                <a:lnTo>
                  <a:pt x="2943450" y="4207947"/>
                </a:lnTo>
                <a:lnTo>
                  <a:pt x="2943475" y="4198041"/>
                </a:lnTo>
                <a:lnTo>
                  <a:pt x="2943795" y="4195743"/>
                </a:lnTo>
                <a:lnTo>
                  <a:pt x="2943823" y="4185837"/>
                </a:lnTo>
                <a:lnTo>
                  <a:pt x="2944143" y="4183539"/>
                </a:lnTo>
                <a:lnTo>
                  <a:pt x="2944081" y="4173621"/>
                </a:lnTo>
                <a:lnTo>
                  <a:pt x="2944142" y="4173183"/>
                </a:lnTo>
                <a:lnTo>
                  <a:pt x="2942617" y="4173183"/>
                </a:lnTo>
                <a:lnTo>
                  <a:pt x="2942617" y="4170863"/>
                </a:lnTo>
                <a:lnTo>
                  <a:pt x="2944401" y="4170863"/>
                </a:lnTo>
                <a:lnTo>
                  <a:pt x="2944393" y="4162313"/>
                </a:lnTo>
                <a:lnTo>
                  <a:pt x="2944394" y="4162144"/>
                </a:lnTo>
                <a:lnTo>
                  <a:pt x="2942660" y="4162144"/>
                </a:lnTo>
                <a:lnTo>
                  <a:pt x="2942659" y="4157504"/>
                </a:lnTo>
                <a:lnTo>
                  <a:pt x="2944400" y="4157504"/>
                </a:lnTo>
                <a:lnTo>
                  <a:pt x="2944392" y="4148709"/>
                </a:lnTo>
                <a:lnTo>
                  <a:pt x="2944399" y="4148661"/>
                </a:lnTo>
                <a:lnTo>
                  <a:pt x="2942593" y="4148661"/>
                </a:lnTo>
                <a:lnTo>
                  <a:pt x="2942593" y="4146341"/>
                </a:lnTo>
                <a:lnTo>
                  <a:pt x="2944712" y="4146341"/>
                </a:lnTo>
                <a:lnTo>
                  <a:pt x="2944740" y="4136506"/>
                </a:lnTo>
                <a:lnTo>
                  <a:pt x="2944767" y="4136317"/>
                </a:lnTo>
                <a:lnTo>
                  <a:pt x="2942627" y="4136317"/>
                </a:lnTo>
                <a:lnTo>
                  <a:pt x="2942625" y="4133997"/>
                </a:lnTo>
                <a:lnTo>
                  <a:pt x="2945060" y="4133997"/>
                </a:lnTo>
                <a:lnTo>
                  <a:pt x="2945099" y="4124213"/>
                </a:lnTo>
                <a:lnTo>
                  <a:pt x="2945406" y="4122004"/>
                </a:lnTo>
                <a:lnTo>
                  <a:pt x="2945445" y="4112009"/>
                </a:lnTo>
                <a:lnTo>
                  <a:pt x="2945463" y="4111882"/>
                </a:lnTo>
                <a:lnTo>
                  <a:pt x="2942593" y="4111882"/>
                </a:lnTo>
                <a:lnTo>
                  <a:pt x="2942593" y="4109562"/>
                </a:lnTo>
                <a:lnTo>
                  <a:pt x="2945754" y="4109562"/>
                </a:lnTo>
                <a:lnTo>
                  <a:pt x="2945790" y="4099805"/>
                </a:lnTo>
                <a:lnTo>
                  <a:pt x="2945811" y="4099652"/>
                </a:lnTo>
                <a:lnTo>
                  <a:pt x="2942618" y="4099652"/>
                </a:lnTo>
                <a:lnTo>
                  <a:pt x="2942616" y="4097331"/>
                </a:lnTo>
                <a:lnTo>
                  <a:pt x="2946098" y="4097331"/>
                </a:lnTo>
                <a:lnTo>
                  <a:pt x="2946138" y="4087601"/>
                </a:lnTo>
                <a:lnTo>
                  <a:pt x="2946171" y="4087360"/>
                </a:lnTo>
                <a:lnTo>
                  <a:pt x="2942660" y="4087361"/>
                </a:lnTo>
                <a:lnTo>
                  <a:pt x="2942660" y="4085040"/>
                </a:lnTo>
                <a:lnTo>
                  <a:pt x="2946457" y="4085040"/>
                </a:lnTo>
                <a:lnTo>
                  <a:pt x="2946483" y="4075397"/>
                </a:lnTo>
                <a:lnTo>
                  <a:pt x="2946523" y="4075106"/>
                </a:lnTo>
                <a:lnTo>
                  <a:pt x="2942691" y="4075106"/>
                </a:lnTo>
                <a:lnTo>
                  <a:pt x="2942691" y="4072785"/>
                </a:lnTo>
                <a:lnTo>
                  <a:pt x="2946804" y="4072785"/>
                </a:lnTo>
                <a:lnTo>
                  <a:pt x="2946829" y="4063193"/>
                </a:lnTo>
                <a:lnTo>
                  <a:pt x="2946878" y="4062837"/>
                </a:lnTo>
                <a:lnTo>
                  <a:pt x="2942636" y="4062837"/>
                </a:lnTo>
                <a:lnTo>
                  <a:pt x="2942636" y="4060517"/>
                </a:lnTo>
                <a:lnTo>
                  <a:pt x="2947147" y="4060517"/>
                </a:lnTo>
                <a:lnTo>
                  <a:pt x="2947086" y="4050977"/>
                </a:lnTo>
                <a:lnTo>
                  <a:pt x="2947141" y="4050582"/>
                </a:lnTo>
                <a:lnTo>
                  <a:pt x="2942669" y="4050582"/>
                </a:lnTo>
                <a:lnTo>
                  <a:pt x="2942670" y="4048261"/>
                </a:lnTo>
                <a:lnTo>
                  <a:pt x="2947405" y="4048261"/>
                </a:lnTo>
                <a:lnTo>
                  <a:pt x="2947398" y="4039670"/>
                </a:lnTo>
                <a:lnTo>
                  <a:pt x="2947401" y="4039543"/>
                </a:lnTo>
                <a:lnTo>
                  <a:pt x="2942622" y="4039543"/>
                </a:lnTo>
                <a:lnTo>
                  <a:pt x="2942623" y="4034903"/>
                </a:lnTo>
                <a:lnTo>
                  <a:pt x="2947420" y="4034903"/>
                </a:lnTo>
                <a:lnTo>
                  <a:pt x="2947412" y="4025978"/>
                </a:lnTo>
                <a:lnTo>
                  <a:pt x="2947732" y="4023679"/>
                </a:lnTo>
                <a:lnTo>
                  <a:pt x="2947682" y="4013804"/>
                </a:lnTo>
                <a:lnTo>
                  <a:pt x="2942680" y="4013804"/>
                </a:lnTo>
                <a:lnTo>
                  <a:pt x="2942680" y="4011484"/>
                </a:lnTo>
                <a:lnTo>
                  <a:pt x="2947986" y="4011483"/>
                </a:lnTo>
                <a:lnTo>
                  <a:pt x="2947989" y="4011463"/>
                </a:lnTo>
                <a:lnTo>
                  <a:pt x="2948030" y="4001470"/>
                </a:lnTo>
                <a:lnTo>
                  <a:pt x="2948337" y="3999259"/>
                </a:lnTo>
                <a:lnTo>
                  <a:pt x="2948286" y="3989283"/>
                </a:lnTo>
                <a:lnTo>
                  <a:pt x="2942652" y="3989283"/>
                </a:lnTo>
                <a:lnTo>
                  <a:pt x="2942652" y="3986962"/>
                </a:lnTo>
                <a:lnTo>
                  <a:pt x="2948594" y="3986962"/>
                </a:lnTo>
                <a:lnTo>
                  <a:pt x="2948545" y="3977037"/>
                </a:lnTo>
                <a:lnTo>
                  <a:pt x="2948545" y="3977036"/>
                </a:lnTo>
                <a:lnTo>
                  <a:pt x="2942582" y="3977036"/>
                </a:lnTo>
                <a:lnTo>
                  <a:pt x="2942582" y="3974717"/>
                </a:lnTo>
                <a:lnTo>
                  <a:pt x="2948852" y="3974717"/>
                </a:lnTo>
                <a:lnTo>
                  <a:pt x="2948804" y="3964821"/>
                </a:lnTo>
                <a:lnTo>
                  <a:pt x="2948813" y="3964759"/>
                </a:lnTo>
                <a:lnTo>
                  <a:pt x="2942624" y="3964759"/>
                </a:lnTo>
                <a:lnTo>
                  <a:pt x="2942624" y="3962438"/>
                </a:lnTo>
                <a:lnTo>
                  <a:pt x="2949113" y="3962438"/>
                </a:lnTo>
                <a:lnTo>
                  <a:pt x="2949149" y="3952616"/>
                </a:lnTo>
                <a:lnTo>
                  <a:pt x="2949456" y="3950407"/>
                </a:lnTo>
                <a:lnTo>
                  <a:pt x="2942831" y="3940386"/>
                </a:lnTo>
                <a:lnTo>
                  <a:pt x="2942852" y="3940236"/>
                </a:lnTo>
                <a:lnTo>
                  <a:pt x="2942691" y="3940236"/>
                </a:lnTo>
                <a:lnTo>
                  <a:pt x="2942691" y="3937915"/>
                </a:lnTo>
                <a:lnTo>
                  <a:pt x="2943140" y="3937915"/>
                </a:lnTo>
                <a:lnTo>
                  <a:pt x="2943178" y="3928182"/>
                </a:lnTo>
                <a:lnTo>
                  <a:pt x="2943207" y="3927969"/>
                </a:lnTo>
                <a:lnTo>
                  <a:pt x="2942636" y="3927969"/>
                </a:lnTo>
                <a:lnTo>
                  <a:pt x="2942635" y="3925649"/>
                </a:lnTo>
                <a:lnTo>
                  <a:pt x="2943497" y="3925649"/>
                </a:lnTo>
                <a:lnTo>
                  <a:pt x="2943491" y="3916929"/>
                </a:lnTo>
                <a:lnTo>
                  <a:pt x="2942589" y="3916929"/>
                </a:lnTo>
                <a:lnTo>
                  <a:pt x="2942589" y="3912289"/>
                </a:lnTo>
                <a:lnTo>
                  <a:pt x="2943573" y="3912289"/>
                </a:lnTo>
                <a:lnTo>
                  <a:pt x="2943565" y="3903457"/>
                </a:lnTo>
                <a:lnTo>
                  <a:pt x="2942700" y="3903457"/>
                </a:lnTo>
                <a:lnTo>
                  <a:pt x="2942701" y="3901137"/>
                </a:lnTo>
                <a:lnTo>
                  <a:pt x="2943874" y="3901137"/>
                </a:lnTo>
                <a:lnTo>
                  <a:pt x="2943883" y="3901074"/>
                </a:lnTo>
                <a:lnTo>
                  <a:pt x="2943910" y="3891167"/>
                </a:lnTo>
                <a:lnTo>
                  <a:pt x="2944229" y="3888869"/>
                </a:lnTo>
                <a:lnTo>
                  <a:pt x="2942352" y="3879059"/>
                </a:lnTo>
                <a:lnTo>
                  <a:pt x="2942672" y="3876760"/>
                </a:lnTo>
                <a:lnTo>
                  <a:pt x="2942611" y="3866843"/>
                </a:lnTo>
                <a:lnTo>
                  <a:pt x="2942931" y="3864546"/>
                </a:lnTo>
                <a:lnTo>
                  <a:pt x="2942868" y="3854626"/>
                </a:lnTo>
                <a:lnTo>
                  <a:pt x="2942895" y="3854436"/>
                </a:lnTo>
                <a:lnTo>
                  <a:pt x="2942634" y="3854436"/>
                </a:lnTo>
                <a:lnTo>
                  <a:pt x="2942634" y="3852115"/>
                </a:lnTo>
                <a:lnTo>
                  <a:pt x="2943188" y="3852115"/>
                </a:lnTo>
                <a:lnTo>
                  <a:pt x="2943138" y="3842322"/>
                </a:lnTo>
                <a:lnTo>
                  <a:pt x="2943445" y="3840113"/>
                </a:lnTo>
                <a:lnTo>
                  <a:pt x="2943484" y="3830118"/>
                </a:lnTo>
                <a:lnTo>
                  <a:pt x="2943516" y="3829889"/>
                </a:lnTo>
                <a:lnTo>
                  <a:pt x="2942622" y="3829889"/>
                </a:lnTo>
                <a:lnTo>
                  <a:pt x="2942620" y="3827568"/>
                </a:lnTo>
                <a:lnTo>
                  <a:pt x="2943795" y="3827568"/>
                </a:lnTo>
                <a:lnTo>
                  <a:pt x="2943831" y="3817914"/>
                </a:lnTo>
                <a:lnTo>
                  <a:pt x="2944138" y="3815705"/>
                </a:lnTo>
                <a:lnTo>
                  <a:pt x="2944177" y="3805710"/>
                </a:lnTo>
                <a:lnTo>
                  <a:pt x="2944224" y="3805367"/>
                </a:lnTo>
                <a:lnTo>
                  <a:pt x="2942600" y="3805367"/>
                </a:lnTo>
                <a:lnTo>
                  <a:pt x="2942600" y="3803046"/>
                </a:lnTo>
                <a:lnTo>
                  <a:pt x="2944485" y="3803046"/>
                </a:lnTo>
                <a:lnTo>
                  <a:pt x="2944477" y="3794490"/>
                </a:lnTo>
                <a:lnTo>
                  <a:pt x="2944479" y="3794327"/>
                </a:lnTo>
                <a:lnTo>
                  <a:pt x="2942641" y="3794327"/>
                </a:lnTo>
                <a:lnTo>
                  <a:pt x="2942641" y="3789687"/>
                </a:lnTo>
                <a:lnTo>
                  <a:pt x="2944488" y="3789687"/>
                </a:lnTo>
                <a:lnTo>
                  <a:pt x="2944567" y="3780900"/>
                </a:lnTo>
                <a:lnTo>
                  <a:pt x="2944575" y="3780844"/>
                </a:lnTo>
                <a:lnTo>
                  <a:pt x="2942667" y="3780845"/>
                </a:lnTo>
                <a:lnTo>
                  <a:pt x="2942667" y="3778524"/>
                </a:lnTo>
                <a:lnTo>
                  <a:pt x="2944889" y="3778524"/>
                </a:lnTo>
                <a:lnTo>
                  <a:pt x="2944913" y="3768696"/>
                </a:lnTo>
                <a:lnTo>
                  <a:pt x="2944928" y="3768590"/>
                </a:lnTo>
                <a:lnTo>
                  <a:pt x="2942698" y="3768590"/>
                </a:lnTo>
                <a:lnTo>
                  <a:pt x="2942698" y="3766269"/>
                </a:lnTo>
                <a:lnTo>
                  <a:pt x="2945234" y="3766269"/>
                </a:lnTo>
                <a:lnTo>
                  <a:pt x="2945260" y="3756492"/>
                </a:lnTo>
                <a:lnTo>
                  <a:pt x="2945580" y="3754193"/>
                </a:lnTo>
                <a:lnTo>
                  <a:pt x="2945517" y="3744275"/>
                </a:lnTo>
                <a:lnTo>
                  <a:pt x="2945534" y="3744155"/>
                </a:lnTo>
                <a:lnTo>
                  <a:pt x="2942667" y="3744156"/>
                </a:lnTo>
                <a:lnTo>
                  <a:pt x="2942665" y="3741834"/>
                </a:lnTo>
                <a:lnTo>
                  <a:pt x="2945836" y="3741834"/>
                </a:lnTo>
                <a:lnTo>
                  <a:pt x="2945789" y="3731970"/>
                </a:lnTo>
                <a:lnTo>
                  <a:pt x="2945809" y="3731833"/>
                </a:lnTo>
                <a:lnTo>
                  <a:pt x="2942689" y="3731833"/>
                </a:lnTo>
                <a:lnTo>
                  <a:pt x="2942689" y="3729514"/>
                </a:lnTo>
                <a:lnTo>
                  <a:pt x="2946099" y="3729514"/>
                </a:lnTo>
                <a:lnTo>
                  <a:pt x="2946135" y="3719767"/>
                </a:lnTo>
                <a:lnTo>
                  <a:pt x="2946443" y="3717557"/>
                </a:lnTo>
                <a:lnTo>
                  <a:pt x="2946482" y="3707562"/>
                </a:lnTo>
                <a:lnTo>
                  <a:pt x="2946789" y="3705353"/>
                </a:lnTo>
                <a:lnTo>
                  <a:pt x="2946828" y="3695360"/>
                </a:lnTo>
                <a:lnTo>
                  <a:pt x="2947136" y="3693149"/>
                </a:lnTo>
                <a:lnTo>
                  <a:pt x="2947085" y="3683142"/>
                </a:lnTo>
                <a:lnTo>
                  <a:pt x="2947393" y="3680933"/>
                </a:lnTo>
                <a:lnTo>
                  <a:pt x="2947386" y="3671923"/>
                </a:lnTo>
                <a:lnTo>
                  <a:pt x="2947387" y="3671725"/>
                </a:lnTo>
                <a:lnTo>
                  <a:pt x="2942696" y="3671725"/>
                </a:lnTo>
                <a:lnTo>
                  <a:pt x="2942697" y="3667085"/>
                </a:lnTo>
                <a:lnTo>
                  <a:pt x="2947394" y="3667085"/>
                </a:lnTo>
                <a:lnTo>
                  <a:pt x="2947387" y="3658321"/>
                </a:lnTo>
                <a:lnTo>
                  <a:pt x="2947707" y="3656022"/>
                </a:lnTo>
                <a:lnTo>
                  <a:pt x="2947733" y="3646116"/>
                </a:lnTo>
                <a:lnTo>
                  <a:pt x="2948053" y="3643818"/>
                </a:lnTo>
                <a:lnTo>
                  <a:pt x="2948080" y="3633913"/>
                </a:lnTo>
                <a:lnTo>
                  <a:pt x="2948107" y="3633720"/>
                </a:lnTo>
                <a:lnTo>
                  <a:pt x="2942607" y="3633720"/>
                </a:lnTo>
                <a:lnTo>
                  <a:pt x="2942607" y="3631399"/>
                </a:lnTo>
                <a:lnTo>
                  <a:pt x="2948400" y="3631399"/>
                </a:lnTo>
                <a:lnTo>
                  <a:pt x="2948426" y="3621708"/>
                </a:lnTo>
                <a:lnTo>
                  <a:pt x="2948746" y="3619410"/>
                </a:lnTo>
                <a:lnTo>
                  <a:pt x="2948772" y="3609505"/>
                </a:lnTo>
                <a:lnTo>
                  <a:pt x="2948812" y="3609221"/>
                </a:lnTo>
                <a:lnTo>
                  <a:pt x="2942564" y="3609221"/>
                </a:lnTo>
                <a:lnTo>
                  <a:pt x="2942565" y="3606900"/>
                </a:lnTo>
                <a:lnTo>
                  <a:pt x="2949094" y="3606900"/>
                </a:lnTo>
                <a:lnTo>
                  <a:pt x="2949122" y="3597300"/>
                </a:lnTo>
                <a:lnTo>
                  <a:pt x="2949159" y="3597031"/>
                </a:lnTo>
                <a:lnTo>
                  <a:pt x="2942695" y="3597031"/>
                </a:lnTo>
                <a:lnTo>
                  <a:pt x="2942695" y="3594710"/>
                </a:lnTo>
                <a:lnTo>
                  <a:pt x="2949441" y="3594710"/>
                </a:lnTo>
                <a:lnTo>
                  <a:pt x="2949468" y="3585097"/>
                </a:lnTo>
                <a:lnTo>
                  <a:pt x="2949787" y="3582799"/>
                </a:lnTo>
                <a:lnTo>
                  <a:pt x="2949827" y="3572804"/>
                </a:lnTo>
                <a:lnTo>
                  <a:pt x="2949868" y="3572507"/>
                </a:lnTo>
                <a:lnTo>
                  <a:pt x="2942674" y="3572506"/>
                </a:lnTo>
                <a:lnTo>
                  <a:pt x="2942674" y="3570186"/>
                </a:lnTo>
                <a:lnTo>
                  <a:pt x="2950132" y="3570187"/>
                </a:lnTo>
                <a:lnTo>
                  <a:pt x="2950084" y="3560588"/>
                </a:lnTo>
                <a:lnTo>
                  <a:pt x="2950391" y="3558379"/>
                </a:lnTo>
                <a:lnTo>
                  <a:pt x="2950386" y="3552173"/>
                </a:lnTo>
                <a:lnTo>
                  <a:pt x="2950102" y="3552174"/>
                </a:lnTo>
                <a:lnTo>
                  <a:pt x="2950096" y="3549854"/>
                </a:lnTo>
                <a:lnTo>
                  <a:pt x="2950384" y="3549853"/>
                </a:lnTo>
                <a:lnTo>
                  <a:pt x="2950384" y="3549369"/>
                </a:lnTo>
                <a:lnTo>
                  <a:pt x="2950384" y="3549112"/>
                </a:lnTo>
                <a:lnTo>
                  <a:pt x="2942662" y="3549112"/>
                </a:lnTo>
                <a:lnTo>
                  <a:pt x="2942660" y="3544472"/>
                </a:lnTo>
                <a:lnTo>
                  <a:pt x="2950394" y="3544472"/>
                </a:lnTo>
                <a:lnTo>
                  <a:pt x="2950385" y="3535765"/>
                </a:lnTo>
                <a:lnTo>
                  <a:pt x="2950404" y="3535629"/>
                </a:lnTo>
                <a:lnTo>
                  <a:pt x="2942597" y="3535629"/>
                </a:lnTo>
                <a:lnTo>
                  <a:pt x="2942598" y="3533308"/>
                </a:lnTo>
                <a:lnTo>
                  <a:pt x="2950695" y="3533308"/>
                </a:lnTo>
                <a:lnTo>
                  <a:pt x="2950732" y="3523561"/>
                </a:lnTo>
                <a:lnTo>
                  <a:pt x="2950758" y="3523373"/>
                </a:lnTo>
                <a:lnTo>
                  <a:pt x="2942631" y="3523374"/>
                </a:lnTo>
                <a:lnTo>
                  <a:pt x="2942629" y="3521053"/>
                </a:lnTo>
                <a:lnTo>
                  <a:pt x="2951040" y="3521052"/>
                </a:lnTo>
                <a:lnTo>
                  <a:pt x="2951078" y="3511357"/>
                </a:lnTo>
                <a:lnTo>
                  <a:pt x="2951111" y="3511118"/>
                </a:lnTo>
                <a:lnTo>
                  <a:pt x="2942665" y="3511119"/>
                </a:lnTo>
                <a:lnTo>
                  <a:pt x="2942666" y="3508798"/>
                </a:lnTo>
                <a:lnTo>
                  <a:pt x="2951387" y="3508797"/>
                </a:lnTo>
                <a:lnTo>
                  <a:pt x="2951424" y="3499153"/>
                </a:lnTo>
                <a:lnTo>
                  <a:pt x="2951466" y="3498851"/>
                </a:lnTo>
                <a:lnTo>
                  <a:pt x="2942607" y="3498851"/>
                </a:lnTo>
                <a:lnTo>
                  <a:pt x="2942607" y="3496531"/>
                </a:lnTo>
                <a:lnTo>
                  <a:pt x="2951742" y="3496531"/>
                </a:lnTo>
                <a:lnTo>
                  <a:pt x="2951682" y="3486937"/>
                </a:lnTo>
                <a:lnTo>
                  <a:pt x="2951726" y="3486618"/>
                </a:lnTo>
                <a:lnTo>
                  <a:pt x="2942620" y="3486618"/>
                </a:lnTo>
                <a:lnTo>
                  <a:pt x="2942621" y="3484298"/>
                </a:lnTo>
                <a:lnTo>
                  <a:pt x="2951999" y="3484298"/>
                </a:lnTo>
                <a:lnTo>
                  <a:pt x="2951942" y="3474721"/>
                </a:lnTo>
                <a:lnTo>
                  <a:pt x="2951984" y="3474417"/>
                </a:lnTo>
                <a:lnTo>
                  <a:pt x="2942573" y="3474417"/>
                </a:lnTo>
                <a:lnTo>
                  <a:pt x="2942574" y="3472096"/>
                </a:lnTo>
                <a:lnTo>
                  <a:pt x="2952263" y="3472096"/>
                </a:lnTo>
                <a:lnTo>
                  <a:pt x="2952288" y="3462517"/>
                </a:lnTo>
                <a:lnTo>
                  <a:pt x="2952337" y="3462161"/>
                </a:lnTo>
                <a:lnTo>
                  <a:pt x="2942607" y="3462161"/>
                </a:lnTo>
                <a:lnTo>
                  <a:pt x="2942607" y="3459841"/>
                </a:lnTo>
                <a:lnTo>
                  <a:pt x="2952607" y="3459840"/>
                </a:lnTo>
                <a:lnTo>
                  <a:pt x="2952634" y="3450313"/>
                </a:lnTo>
                <a:lnTo>
                  <a:pt x="2952692" y="3449894"/>
                </a:lnTo>
                <a:lnTo>
                  <a:pt x="2942640" y="3449894"/>
                </a:lnTo>
                <a:lnTo>
                  <a:pt x="2942640" y="3447573"/>
                </a:lnTo>
                <a:lnTo>
                  <a:pt x="2952508" y="3447573"/>
                </a:lnTo>
                <a:lnTo>
                  <a:pt x="2942506" y="3437643"/>
                </a:lnTo>
                <a:lnTo>
                  <a:pt x="2942813" y="3435434"/>
                </a:lnTo>
                <a:lnTo>
                  <a:pt x="2942892" y="3426436"/>
                </a:lnTo>
                <a:lnTo>
                  <a:pt x="2942904" y="3421843"/>
                </a:lnTo>
                <a:lnTo>
                  <a:pt x="2942894" y="3412833"/>
                </a:lnTo>
                <a:lnTo>
                  <a:pt x="2943201" y="3410623"/>
                </a:lnTo>
                <a:lnTo>
                  <a:pt x="2943240" y="3400629"/>
                </a:lnTo>
                <a:lnTo>
                  <a:pt x="2943548" y="3398419"/>
                </a:lnTo>
                <a:lnTo>
                  <a:pt x="2943590" y="3388505"/>
                </a:lnTo>
                <a:lnTo>
                  <a:pt x="2942628" y="3388505"/>
                </a:lnTo>
                <a:lnTo>
                  <a:pt x="2942629" y="3386184"/>
                </a:lnTo>
                <a:lnTo>
                  <a:pt x="2943898" y="3386184"/>
                </a:lnTo>
                <a:lnTo>
                  <a:pt x="2943935" y="3376249"/>
                </a:lnTo>
                <a:lnTo>
                  <a:pt x="2942663" y="3376249"/>
                </a:lnTo>
                <a:lnTo>
                  <a:pt x="2942663" y="3373929"/>
                </a:lnTo>
                <a:lnTo>
                  <a:pt x="2944255" y="3373929"/>
                </a:lnTo>
                <a:lnTo>
                  <a:pt x="2944255" y="3373923"/>
                </a:lnTo>
                <a:lnTo>
                  <a:pt x="2944194" y="3364106"/>
                </a:lnTo>
                <a:lnTo>
                  <a:pt x="2942678" y="3364106"/>
                </a:lnTo>
                <a:lnTo>
                  <a:pt x="2942675" y="3361786"/>
                </a:lnTo>
                <a:lnTo>
                  <a:pt x="2944502" y="3361786"/>
                </a:lnTo>
                <a:lnTo>
                  <a:pt x="2944513" y="3361707"/>
                </a:lnTo>
                <a:lnTo>
                  <a:pt x="2944449" y="3351814"/>
                </a:lnTo>
                <a:lnTo>
                  <a:pt x="2942629" y="3351814"/>
                </a:lnTo>
                <a:lnTo>
                  <a:pt x="2942629" y="3349494"/>
                </a:lnTo>
                <a:lnTo>
                  <a:pt x="2944769" y="3349494"/>
                </a:lnTo>
                <a:lnTo>
                  <a:pt x="2944770" y="3349490"/>
                </a:lnTo>
                <a:lnTo>
                  <a:pt x="2944796" y="3339584"/>
                </a:lnTo>
                <a:lnTo>
                  <a:pt x="2944801" y="3339548"/>
                </a:lnTo>
                <a:lnTo>
                  <a:pt x="2942573" y="3339548"/>
                </a:lnTo>
                <a:lnTo>
                  <a:pt x="2942574" y="3337228"/>
                </a:lnTo>
                <a:lnTo>
                  <a:pt x="2945115" y="3337227"/>
                </a:lnTo>
                <a:lnTo>
                  <a:pt x="2945143" y="3327381"/>
                </a:lnTo>
                <a:lnTo>
                  <a:pt x="2945155" y="3327292"/>
                </a:lnTo>
                <a:lnTo>
                  <a:pt x="2942608" y="3327292"/>
                </a:lnTo>
                <a:lnTo>
                  <a:pt x="2942608" y="3324972"/>
                </a:lnTo>
                <a:lnTo>
                  <a:pt x="2945463" y="3324972"/>
                </a:lnTo>
                <a:lnTo>
                  <a:pt x="2945492" y="3315177"/>
                </a:lnTo>
                <a:lnTo>
                  <a:pt x="2945511" y="3315038"/>
                </a:lnTo>
                <a:lnTo>
                  <a:pt x="2942641" y="3315038"/>
                </a:lnTo>
                <a:lnTo>
                  <a:pt x="2942642" y="3312717"/>
                </a:lnTo>
                <a:lnTo>
                  <a:pt x="2945811" y="3312717"/>
                </a:lnTo>
                <a:lnTo>
                  <a:pt x="2945803" y="3303986"/>
                </a:lnTo>
                <a:lnTo>
                  <a:pt x="2942596" y="3303986"/>
                </a:lnTo>
                <a:lnTo>
                  <a:pt x="2942593" y="3299345"/>
                </a:lnTo>
                <a:lnTo>
                  <a:pt x="2945797" y="3299345"/>
                </a:lnTo>
                <a:lnTo>
                  <a:pt x="2945880" y="3290515"/>
                </a:lnTo>
                <a:lnTo>
                  <a:pt x="2942708" y="3290515"/>
                </a:lnTo>
                <a:lnTo>
                  <a:pt x="2942708" y="3288194"/>
                </a:lnTo>
                <a:lnTo>
                  <a:pt x="2946182" y="3288194"/>
                </a:lnTo>
                <a:lnTo>
                  <a:pt x="2946187" y="3288157"/>
                </a:lnTo>
                <a:lnTo>
                  <a:pt x="2946226" y="3278246"/>
                </a:lnTo>
                <a:lnTo>
                  <a:pt x="2942653" y="3278247"/>
                </a:lnTo>
                <a:lnTo>
                  <a:pt x="2942653" y="3275927"/>
                </a:lnTo>
                <a:lnTo>
                  <a:pt x="2946534" y="3275927"/>
                </a:lnTo>
                <a:lnTo>
                  <a:pt x="2946573" y="3265958"/>
                </a:lnTo>
                <a:lnTo>
                  <a:pt x="2946880" y="3263749"/>
                </a:lnTo>
                <a:lnTo>
                  <a:pt x="2946919" y="3253755"/>
                </a:lnTo>
                <a:lnTo>
                  <a:pt x="2946935" y="3253636"/>
                </a:lnTo>
                <a:lnTo>
                  <a:pt x="2942629" y="3253636"/>
                </a:lnTo>
                <a:lnTo>
                  <a:pt x="2942629" y="3251315"/>
                </a:lnTo>
                <a:lnTo>
                  <a:pt x="2947226" y="3251315"/>
                </a:lnTo>
                <a:lnTo>
                  <a:pt x="2947179" y="3241538"/>
                </a:lnTo>
                <a:lnTo>
                  <a:pt x="2947185" y="3241493"/>
                </a:lnTo>
                <a:lnTo>
                  <a:pt x="2942641" y="3241493"/>
                </a:lnTo>
                <a:lnTo>
                  <a:pt x="2942642" y="3239172"/>
                </a:lnTo>
                <a:lnTo>
                  <a:pt x="2947485" y="3239172"/>
                </a:lnTo>
                <a:lnTo>
                  <a:pt x="2947436" y="3229322"/>
                </a:lnTo>
                <a:lnTo>
                  <a:pt x="2947743" y="3227113"/>
                </a:lnTo>
                <a:lnTo>
                  <a:pt x="2947693" y="3217106"/>
                </a:lnTo>
                <a:lnTo>
                  <a:pt x="2947716" y="3216945"/>
                </a:lnTo>
                <a:lnTo>
                  <a:pt x="2942626" y="3216945"/>
                </a:lnTo>
                <a:lnTo>
                  <a:pt x="2942626" y="3214625"/>
                </a:lnTo>
                <a:lnTo>
                  <a:pt x="2948012" y="3214625"/>
                </a:lnTo>
                <a:lnTo>
                  <a:pt x="2947953" y="3204890"/>
                </a:lnTo>
                <a:lnTo>
                  <a:pt x="2947981" y="3204691"/>
                </a:lnTo>
                <a:lnTo>
                  <a:pt x="2942660" y="3204691"/>
                </a:lnTo>
                <a:lnTo>
                  <a:pt x="2942660" y="3202370"/>
                </a:lnTo>
                <a:lnTo>
                  <a:pt x="2948272" y="3202370"/>
                </a:lnTo>
                <a:lnTo>
                  <a:pt x="2948210" y="3192673"/>
                </a:lnTo>
                <a:lnTo>
                  <a:pt x="2948530" y="3190375"/>
                </a:lnTo>
                <a:lnTo>
                  <a:pt x="2948523" y="3181384"/>
                </a:lnTo>
                <a:lnTo>
                  <a:pt x="2942648" y="3181384"/>
                </a:lnTo>
                <a:lnTo>
                  <a:pt x="2942649" y="3176744"/>
                </a:lnTo>
                <a:lnTo>
                  <a:pt x="2948544" y="3176744"/>
                </a:lnTo>
                <a:lnTo>
                  <a:pt x="2948544" y="3176684"/>
                </a:lnTo>
                <a:lnTo>
                  <a:pt x="2948537" y="3167901"/>
                </a:lnTo>
                <a:lnTo>
                  <a:pt x="2942583" y="3167901"/>
                </a:lnTo>
                <a:lnTo>
                  <a:pt x="2942584" y="3165581"/>
                </a:lnTo>
                <a:lnTo>
                  <a:pt x="2948828" y="3165581"/>
                </a:lnTo>
                <a:lnTo>
                  <a:pt x="2948856" y="3165376"/>
                </a:lnTo>
                <a:lnTo>
                  <a:pt x="2948794" y="3155457"/>
                </a:lnTo>
                <a:lnTo>
                  <a:pt x="2949113" y="3153160"/>
                </a:lnTo>
                <a:lnTo>
                  <a:pt x="2949151" y="3143390"/>
                </a:lnTo>
                <a:lnTo>
                  <a:pt x="2942651" y="3143390"/>
                </a:lnTo>
                <a:lnTo>
                  <a:pt x="2942651" y="3141070"/>
                </a:lnTo>
                <a:lnTo>
                  <a:pt x="2949444" y="3141070"/>
                </a:lnTo>
                <a:lnTo>
                  <a:pt x="2949460" y="3140956"/>
                </a:lnTo>
                <a:lnTo>
                  <a:pt x="2949498" y="3131033"/>
                </a:lnTo>
                <a:lnTo>
                  <a:pt x="2942685" y="3131033"/>
                </a:lnTo>
                <a:lnTo>
                  <a:pt x="2942685" y="3128713"/>
                </a:lnTo>
                <a:lnTo>
                  <a:pt x="2949806" y="3128713"/>
                </a:lnTo>
                <a:lnTo>
                  <a:pt x="2949844" y="3118891"/>
                </a:lnTo>
                <a:lnTo>
                  <a:pt x="2942700" y="3118891"/>
                </a:lnTo>
                <a:lnTo>
                  <a:pt x="2942700" y="3116571"/>
                </a:lnTo>
                <a:lnTo>
                  <a:pt x="2950149" y="3116571"/>
                </a:lnTo>
                <a:lnTo>
                  <a:pt x="2950152" y="3116548"/>
                </a:lnTo>
                <a:lnTo>
                  <a:pt x="2950191" y="3106599"/>
                </a:lnTo>
                <a:lnTo>
                  <a:pt x="2942651" y="3106599"/>
                </a:lnTo>
                <a:lnTo>
                  <a:pt x="2942651" y="3104279"/>
                </a:lnTo>
                <a:lnTo>
                  <a:pt x="2950508" y="3104279"/>
                </a:lnTo>
                <a:lnTo>
                  <a:pt x="2950511" y="3104256"/>
                </a:lnTo>
                <a:lnTo>
                  <a:pt x="2950538" y="3094349"/>
                </a:lnTo>
                <a:lnTo>
                  <a:pt x="2950857" y="3092052"/>
                </a:lnTo>
                <a:lnTo>
                  <a:pt x="2950874" y="3086579"/>
                </a:lnTo>
                <a:lnTo>
                  <a:pt x="2949135" y="3086583"/>
                </a:lnTo>
                <a:lnTo>
                  <a:pt x="2949130" y="3084262"/>
                </a:lnTo>
                <a:lnTo>
                  <a:pt x="2950880" y="3084259"/>
                </a:lnTo>
                <a:lnTo>
                  <a:pt x="2950887" y="3082146"/>
                </a:lnTo>
                <a:lnTo>
                  <a:pt x="2950896" y="3082076"/>
                </a:lnTo>
                <a:lnTo>
                  <a:pt x="2942630" y="3082076"/>
                </a:lnTo>
                <a:lnTo>
                  <a:pt x="2942630" y="3079756"/>
                </a:lnTo>
                <a:lnTo>
                  <a:pt x="2951208" y="3079756"/>
                </a:lnTo>
                <a:lnTo>
                  <a:pt x="2951233" y="3069942"/>
                </a:lnTo>
                <a:lnTo>
                  <a:pt x="2951250" y="3069823"/>
                </a:lnTo>
                <a:lnTo>
                  <a:pt x="2942663" y="3069823"/>
                </a:lnTo>
                <a:lnTo>
                  <a:pt x="2942664" y="3067502"/>
                </a:lnTo>
                <a:lnTo>
                  <a:pt x="2951552" y="3067502"/>
                </a:lnTo>
                <a:lnTo>
                  <a:pt x="2951543" y="3058695"/>
                </a:lnTo>
                <a:lnTo>
                  <a:pt x="2942716" y="3058695"/>
                </a:lnTo>
                <a:lnTo>
                  <a:pt x="2942716" y="3054055"/>
                </a:lnTo>
                <a:lnTo>
                  <a:pt x="2951541" y="3054055"/>
                </a:lnTo>
                <a:lnTo>
                  <a:pt x="2951533" y="3045300"/>
                </a:lnTo>
                <a:lnTo>
                  <a:pt x="2942642" y="3045300"/>
                </a:lnTo>
                <a:lnTo>
                  <a:pt x="2942642" y="3042979"/>
                </a:lnTo>
                <a:lnTo>
                  <a:pt x="2951830" y="3042979"/>
                </a:lnTo>
                <a:lnTo>
                  <a:pt x="2951852" y="3042821"/>
                </a:lnTo>
                <a:lnTo>
                  <a:pt x="2951878" y="3033044"/>
                </a:lnTo>
                <a:lnTo>
                  <a:pt x="2942673" y="3033044"/>
                </a:lnTo>
                <a:lnTo>
                  <a:pt x="2942673" y="3030724"/>
                </a:lnTo>
                <a:lnTo>
                  <a:pt x="2952183" y="3030723"/>
                </a:lnTo>
                <a:lnTo>
                  <a:pt x="2952198" y="3030617"/>
                </a:lnTo>
                <a:lnTo>
                  <a:pt x="2952239" y="3020778"/>
                </a:lnTo>
                <a:lnTo>
                  <a:pt x="2942617" y="3020778"/>
                </a:lnTo>
                <a:lnTo>
                  <a:pt x="2942618" y="3018457"/>
                </a:lnTo>
                <a:lnTo>
                  <a:pt x="2952541" y="3018457"/>
                </a:lnTo>
                <a:lnTo>
                  <a:pt x="2952547" y="3018414"/>
                </a:lnTo>
                <a:lnTo>
                  <a:pt x="2952587" y="3008522"/>
                </a:lnTo>
                <a:lnTo>
                  <a:pt x="2942651" y="3008522"/>
                </a:lnTo>
                <a:lnTo>
                  <a:pt x="2942651" y="3006202"/>
                </a:lnTo>
                <a:lnTo>
                  <a:pt x="2952894" y="3006202"/>
                </a:lnTo>
                <a:lnTo>
                  <a:pt x="2952932" y="2996279"/>
                </a:lnTo>
                <a:lnTo>
                  <a:pt x="2942575" y="2996279"/>
                </a:lnTo>
                <a:lnTo>
                  <a:pt x="2942575" y="2993958"/>
                </a:lnTo>
                <a:lnTo>
                  <a:pt x="2953241" y="2993958"/>
                </a:lnTo>
                <a:lnTo>
                  <a:pt x="2953279" y="2984011"/>
                </a:lnTo>
                <a:lnTo>
                  <a:pt x="2953281" y="2983998"/>
                </a:lnTo>
                <a:lnTo>
                  <a:pt x="2942618" y="2983998"/>
                </a:lnTo>
                <a:lnTo>
                  <a:pt x="2942619" y="2981677"/>
                </a:lnTo>
                <a:lnTo>
                  <a:pt x="2953586" y="2981677"/>
                </a:lnTo>
                <a:lnTo>
                  <a:pt x="2953625" y="2971807"/>
                </a:lnTo>
                <a:lnTo>
                  <a:pt x="2953636" y="2971730"/>
                </a:lnTo>
                <a:lnTo>
                  <a:pt x="2942651" y="2971730"/>
                </a:lnTo>
                <a:lnTo>
                  <a:pt x="2942651" y="2969410"/>
                </a:lnTo>
                <a:lnTo>
                  <a:pt x="2953932" y="2969409"/>
                </a:lnTo>
                <a:lnTo>
                  <a:pt x="2953971" y="2959603"/>
                </a:lnTo>
                <a:lnTo>
                  <a:pt x="2953989" y="2959476"/>
                </a:lnTo>
                <a:lnTo>
                  <a:pt x="2942685" y="2959476"/>
                </a:lnTo>
                <a:lnTo>
                  <a:pt x="2942685" y="2957156"/>
                </a:lnTo>
                <a:lnTo>
                  <a:pt x="2954279" y="2957155"/>
                </a:lnTo>
                <a:lnTo>
                  <a:pt x="2954318" y="2947399"/>
                </a:lnTo>
                <a:lnTo>
                  <a:pt x="2954343" y="2947220"/>
                </a:lnTo>
                <a:lnTo>
                  <a:pt x="2942719" y="2947220"/>
                </a:lnTo>
                <a:lnTo>
                  <a:pt x="2942716" y="2944900"/>
                </a:lnTo>
                <a:lnTo>
                  <a:pt x="2954624" y="2944900"/>
                </a:lnTo>
                <a:lnTo>
                  <a:pt x="2954618" y="2936180"/>
                </a:lnTo>
                <a:lnTo>
                  <a:pt x="2954617" y="2936080"/>
                </a:lnTo>
                <a:lnTo>
                  <a:pt x="2942594" y="2936080"/>
                </a:lnTo>
                <a:lnTo>
                  <a:pt x="2942595" y="2931440"/>
                </a:lnTo>
                <a:lnTo>
                  <a:pt x="2954627" y="2931440"/>
                </a:lnTo>
                <a:lnTo>
                  <a:pt x="2954620" y="2922697"/>
                </a:lnTo>
                <a:lnTo>
                  <a:pt x="2942697" y="2922698"/>
                </a:lnTo>
                <a:lnTo>
                  <a:pt x="2942698" y="2920377"/>
                </a:lnTo>
                <a:lnTo>
                  <a:pt x="2954926" y="2920377"/>
                </a:lnTo>
                <a:lnTo>
                  <a:pt x="2954939" y="2920279"/>
                </a:lnTo>
                <a:lnTo>
                  <a:pt x="2954879" y="2910431"/>
                </a:lnTo>
                <a:lnTo>
                  <a:pt x="2942639" y="2910431"/>
                </a:lnTo>
                <a:lnTo>
                  <a:pt x="2942639" y="2908110"/>
                </a:lnTo>
                <a:lnTo>
                  <a:pt x="2955189" y="2908110"/>
                </a:lnTo>
                <a:lnTo>
                  <a:pt x="2955196" y="2908062"/>
                </a:lnTo>
                <a:lnTo>
                  <a:pt x="2955223" y="2898175"/>
                </a:lnTo>
                <a:lnTo>
                  <a:pt x="2942673" y="2898175"/>
                </a:lnTo>
                <a:lnTo>
                  <a:pt x="2942673" y="2895855"/>
                </a:lnTo>
                <a:lnTo>
                  <a:pt x="2955338" y="2895855"/>
                </a:lnTo>
                <a:lnTo>
                  <a:pt x="2955360" y="2887455"/>
                </a:lnTo>
                <a:lnTo>
                  <a:pt x="2955575" y="2885909"/>
                </a:lnTo>
                <a:lnTo>
                  <a:pt x="2942620" y="2885909"/>
                </a:lnTo>
                <a:lnTo>
                  <a:pt x="2942621" y="2883588"/>
                </a:lnTo>
                <a:lnTo>
                  <a:pt x="2955669" y="2883587"/>
                </a:lnTo>
                <a:lnTo>
                  <a:pt x="2955620" y="2875239"/>
                </a:lnTo>
                <a:lnTo>
                  <a:pt x="2955837" y="2873677"/>
                </a:lnTo>
                <a:lnTo>
                  <a:pt x="2942631" y="2873677"/>
                </a:lnTo>
                <a:lnTo>
                  <a:pt x="2942631" y="2871356"/>
                </a:lnTo>
                <a:lnTo>
                  <a:pt x="2955929" y="2871356"/>
                </a:lnTo>
                <a:lnTo>
                  <a:pt x="2955877" y="2863022"/>
                </a:lnTo>
                <a:lnTo>
                  <a:pt x="2956105" y="2861385"/>
                </a:lnTo>
                <a:lnTo>
                  <a:pt x="2942596" y="2861386"/>
                </a:lnTo>
                <a:lnTo>
                  <a:pt x="2942596" y="2859065"/>
                </a:lnTo>
                <a:lnTo>
                  <a:pt x="2956202" y="2859064"/>
                </a:lnTo>
                <a:lnTo>
                  <a:pt x="2956236" y="2850730"/>
                </a:lnTo>
                <a:lnTo>
                  <a:pt x="2956446" y="2849219"/>
                </a:lnTo>
                <a:lnTo>
                  <a:pt x="2942618" y="2849219"/>
                </a:lnTo>
                <a:lnTo>
                  <a:pt x="2942618" y="2846899"/>
                </a:lnTo>
                <a:lnTo>
                  <a:pt x="2956549" y="2846898"/>
                </a:lnTo>
                <a:lnTo>
                  <a:pt x="2956582" y="2838526"/>
                </a:lnTo>
                <a:lnTo>
                  <a:pt x="2956668" y="2837907"/>
                </a:lnTo>
                <a:lnTo>
                  <a:pt x="2956812" y="2836874"/>
                </a:lnTo>
                <a:lnTo>
                  <a:pt x="2942652" y="2836874"/>
                </a:lnTo>
                <a:lnTo>
                  <a:pt x="2942653" y="2834554"/>
                </a:lnTo>
                <a:lnTo>
                  <a:pt x="2956897" y="2834554"/>
                </a:lnTo>
                <a:lnTo>
                  <a:pt x="2956929" y="2826322"/>
                </a:lnTo>
                <a:lnTo>
                  <a:pt x="2957167" y="2824606"/>
                </a:lnTo>
                <a:lnTo>
                  <a:pt x="2942597" y="2824607"/>
                </a:lnTo>
                <a:lnTo>
                  <a:pt x="2942594" y="2822286"/>
                </a:lnTo>
                <a:lnTo>
                  <a:pt x="2957247" y="2822286"/>
                </a:lnTo>
                <a:lnTo>
                  <a:pt x="2957241" y="2815015"/>
                </a:lnTo>
                <a:lnTo>
                  <a:pt x="2957273" y="2813479"/>
                </a:lnTo>
                <a:lnTo>
                  <a:pt x="2942653" y="2813479"/>
                </a:lnTo>
                <a:lnTo>
                  <a:pt x="2942654" y="2808839"/>
                </a:lnTo>
                <a:lnTo>
                  <a:pt x="2957338" y="2808839"/>
                </a:lnTo>
                <a:lnTo>
                  <a:pt x="2957332" y="2801424"/>
                </a:lnTo>
                <a:lnTo>
                  <a:pt x="2957518" y="2800084"/>
                </a:lnTo>
                <a:lnTo>
                  <a:pt x="2942664" y="2800084"/>
                </a:lnTo>
                <a:lnTo>
                  <a:pt x="2942664" y="2797763"/>
                </a:lnTo>
                <a:lnTo>
                  <a:pt x="2957656" y="2797763"/>
                </a:lnTo>
                <a:lnTo>
                  <a:pt x="2957678" y="2789220"/>
                </a:lnTo>
                <a:lnTo>
                  <a:pt x="2957871" y="2787829"/>
                </a:lnTo>
                <a:lnTo>
                  <a:pt x="2942697" y="2787829"/>
                </a:lnTo>
                <a:lnTo>
                  <a:pt x="2942698" y="2785509"/>
                </a:lnTo>
                <a:lnTo>
                  <a:pt x="2958001" y="2785509"/>
                </a:lnTo>
                <a:lnTo>
                  <a:pt x="2958024" y="2777016"/>
                </a:lnTo>
                <a:lnTo>
                  <a:pt x="2958227" y="2775562"/>
                </a:lnTo>
                <a:lnTo>
                  <a:pt x="2942642" y="2775562"/>
                </a:lnTo>
                <a:lnTo>
                  <a:pt x="2942642" y="2773241"/>
                </a:lnTo>
                <a:lnTo>
                  <a:pt x="2958347" y="2773241"/>
                </a:lnTo>
                <a:lnTo>
                  <a:pt x="2958371" y="2764812"/>
                </a:lnTo>
                <a:lnTo>
                  <a:pt x="2958580" y="2763306"/>
                </a:lnTo>
                <a:lnTo>
                  <a:pt x="2942673" y="2763306"/>
                </a:lnTo>
                <a:lnTo>
                  <a:pt x="2942673" y="2760986"/>
                </a:lnTo>
                <a:lnTo>
                  <a:pt x="2958680" y="2760986"/>
                </a:lnTo>
                <a:lnTo>
                  <a:pt x="2958628" y="2752596"/>
                </a:lnTo>
                <a:lnTo>
                  <a:pt x="2958839" y="2751075"/>
                </a:lnTo>
                <a:lnTo>
                  <a:pt x="2942689" y="2751075"/>
                </a:lnTo>
                <a:lnTo>
                  <a:pt x="2942689" y="2748755"/>
                </a:lnTo>
                <a:lnTo>
                  <a:pt x="2958940" y="2748754"/>
                </a:lnTo>
                <a:lnTo>
                  <a:pt x="2958900" y="2740291"/>
                </a:lnTo>
                <a:lnTo>
                  <a:pt x="2959110" y="2738784"/>
                </a:lnTo>
                <a:lnTo>
                  <a:pt x="2942654" y="2738784"/>
                </a:lnTo>
                <a:lnTo>
                  <a:pt x="2942655" y="2736464"/>
                </a:lnTo>
                <a:lnTo>
                  <a:pt x="2959198" y="2736464"/>
                </a:lnTo>
                <a:lnTo>
                  <a:pt x="2959157" y="2728075"/>
                </a:lnTo>
                <a:lnTo>
                  <a:pt x="2959360" y="2726618"/>
                </a:lnTo>
                <a:lnTo>
                  <a:pt x="2942673" y="2726618"/>
                </a:lnTo>
                <a:lnTo>
                  <a:pt x="2942674" y="2724297"/>
                </a:lnTo>
                <a:lnTo>
                  <a:pt x="2959469" y="2724297"/>
                </a:lnTo>
                <a:lnTo>
                  <a:pt x="2959504" y="2715870"/>
                </a:lnTo>
                <a:lnTo>
                  <a:pt x="2959811" y="2713661"/>
                </a:lnTo>
                <a:lnTo>
                  <a:pt x="2959839" y="2706737"/>
                </a:lnTo>
                <a:lnTo>
                  <a:pt x="2948232" y="2706763"/>
                </a:lnTo>
                <a:lnTo>
                  <a:pt x="2948226" y="2704443"/>
                </a:lnTo>
                <a:lnTo>
                  <a:pt x="2959848" y="2704417"/>
                </a:lnTo>
                <a:lnTo>
                  <a:pt x="2959850" y="2703667"/>
                </a:lnTo>
                <a:lnTo>
                  <a:pt x="2960081" y="2702005"/>
                </a:lnTo>
                <a:lnTo>
                  <a:pt x="2942653" y="2702005"/>
                </a:lnTo>
                <a:lnTo>
                  <a:pt x="2942653" y="2699685"/>
                </a:lnTo>
                <a:lnTo>
                  <a:pt x="2960108" y="2699685"/>
                </a:lnTo>
                <a:lnTo>
                  <a:pt x="2960101" y="2692801"/>
                </a:lnTo>
                <a:lnTo>
                  <a:pt x="2960109" y="2688208"/>
                </a:lnTo>
                <a:lnTo>
                  <a:pt x="2960154" y="2683276"/>
                </a:lnTo>
                <a:lnTo>
                  <a:pt x="2948262" y="2683303"/>
                </a:lnTo>
                <a:lnTo>
                  <a:pt x="2948251" y="2678664"/>
                </a:lnTo>
                <a:lnTo>
                  <a:pt x="2960268" y="2678637"/>
                </a:lnTo>
                <a:lnTo>
                  <a:pt x="2960496" y="2677000"/>
                </a:lnTo>
                <a:lnTo>
                  <a:pt x="2960463" y="2669885"/>
                </a:lnTo>
                <a:lnTo>
                  <a:pt x="2948161" y="2669913"/>
                </a:lnTo>
                <a:lnTo>
                  <a:pt x="2948158" y="2667593"/>
                </a:lnTo>
                <a:lnTo>
                  <a:pt x="2960451" y="2667565"/>
                </a:lnTo>
                <a:lnTo>
                  <a:pt x="2960449" y="2666993"/>
                </a:lnTo>
                <a:lnTo>
                  <a:pt x="2960696" y="2665216"/>
                </a:lnTo>
                <a:lnTo>
                  <a:pt x="2942578" y="2665216"/>
                </a:lnTo>
                <a:lnTo>
                  <a:pt x="2942579" y="2662895"/>
                </a:lnTo>
                <a:lnTo>
                  <a:pt x="2960764" y="2662895"/>
                </a:lnTo>
                <a:lnTo>
                  <a:pt x="2960795" y="2654790"/>
                </a:lnTo>
                <a:lnTo>
                  <a:pt x="2961050" y="2652959"/>
                </a:lnTo>
                <a:lnTo>
                  <a:pt x="2942698" y="2652960"/>
                </a:lnTo>
                <a:lnTo>
                  <a:pt x="2942698" y="2650640"/>
                </a:lnTo>
                <a:lnTo>
                  <a:pt x="2961108" y="2650639"/>
                </a:lnTo>
                <a:lnTo>
                  <a:pt x="2961141" y="2642585"/>
                </a:lnTo>
                <a:lnTo>
                  <a:pt x="2961399" y="2640730"/>
                </a:lnTo>
                <a:lnTo>
                  <a:pt x="2961361" y="2633122"/>
                </a:lnTo>
                <a:lnTo>
                  <a:pt x="2948182" y="2633152"/>
                </a:lnTo>
                <a:lnTo>
                  <a:pt x="2948177" y="2630832"/>
                </a:lnTo>
                <a:lnTo>
                  <a:pt x="2961350" y="2630802"/>
                </a:lnTo>
                <a:lnTo>
                  <a:pt x="2961349" y="2630724"/>
                </a:lnTo>
                <a:lnTo>
                  <a:pt x="2961664" y="2628461"/>
                </a:lnTo>
                <a:lnTo>
                  <a:pt x="2942655" y="2628461"/>
                </a:lnTo>
                <a:lnTo>
                  <a:pt x="2942656" y="2626140"/>
                </a:lnTo>
                <a:lnTo>
                  <a:pt x="2961676" y="2626140"/>
                </a:lnTo>
                <a:lnTo>
                  <a:pt x="2961699" y="2618519"/>
                </a:lnTo>
                <a:lnTo>
                  <a:pt x="2962018" y="2616222"/>
                </a:lnTo>
                <a:lnTo>
                  <a:pt x="2962018" y="2616183"/>
                </a:lnTo>
                <a:lnTo>
                  <a:pt x="2942710" y="2616183"/>
                </a:lnTo>
                <a:lnTo>
                  <a:pt x="2942710" y="2613862"/>
                </a:lnTo>
                <a:lnTo>
                  <a:pt x="2962024" y="2613862"/>
                </a:lnTo>
                <a:lnTo>
                  <a:pt x="2962045" y="2606316"/>
                </a:lnTo>
                <a:lnTo>
                  <a:pt x="2962364" y="2604018"/>
                </a:lnTo>
                <a:lnTo>
                  <a:pt x="2962384" y="2596435"/>
                </a:lnTo>
                <a:lnTo>
                  <a:pt x="2948012" y="2596468"/>
                </a:lnTo>
                <a:lnTo>
                  <a:pt x="2948006" y="2594148"/>
                </a:lnTo>
                <a:lnTo>
                  <a:pt x="2962390" y="2594115"/>
                </a:lnTo>
                <a:lnTo>
                  <a:pt x="2962391" y="2594111"/>
                </a:lnTo>
                <a:lnTo>
                  <a:pt x="2962711" y="2591814"/>
                </a:lnTo>
                <a:lnTo>
                  <a:pt x="2962711" y="2591748"/>
                </a:lnTo>
                <a:lnTo>
                  <a:pt x="2942676" y="2591749"/>
                </a:lnTo>
                <a:lnTo>
                  <a:pt x="2942676" y="2589428"/>
                </a:lnTo>
                <a:lnTo>
                  <a:pt x="2962717" y="2589427"/>
                </a:lnTo>
                <a:lnTo>
                  <a:pt x="2962737" y="2581908"/>
                </a:lnTo>
                <a:lnTo>
                  <a:pt x="2963020" y="2579875"/>
                </a:lnTo>
                <a:lnTo>
                  <a:pt x="2963013" y="2571922"/>
                </a:lnTo>
                <a:lnTo>
                  <a:pt x="2947936" y="2571957"/>
                </a:lnTo>
                <a:lnTo>
                  <a:pt x="2947931" y="2569636"/>
                </a:lnTo>
                <a:lnTo>
                  <a:pt x="2963013" y="2569602"/>
                </a:lnTo>
                <a:lnTo>
                  <a:pt x="2963017" y="2568264"/>
                </a:lnTo>
                <a:lnTo>
                  <a:pt x="2942678" y="2568264"/>
                </a:lnTo>
                <a:lnTo>
                  <a:pt x="2942678" y="2563624"/>
                </a:lnTo>
                <a:lnTo>
                  <a:pt x="2963024" y="2563624"/>
                </a:lnTo>
                <a:lnTo>
                  <a:pt x="2963030" y="2559066"/>
                </a:lnTo>
                <a:lnTo>
                  <a:pt x="3164233" y="2559028"/>
                </a:lnTo>
                <a:lnTo>
                  <a:pt x="3214672" y="2196462"/>
                </a:lnTo>
                <a:cubicBezTo>
                  <a:pt x="3215817" y="2188397"/>
                  <a:pt x="3220112" y="2181552"/>
                  <a:pt x="3226138" y="2177005"/>
                </a:cubicBezTo>
                <a:lnTo>
                  <a:pt x="3247906" y="2171314"/>
                </a:lnTo>
                <a:lnTo>
                  <a:pt x="3247995" y="2171291"/>
                </a:lnTo>
                <a:lnTo>
                  <a:pt x="3326991" y="2182281"/>
                </a:lnTo>
                <a:lnTo>
                  <a:pt x="3326992" y="2182281"/>
                </a:lnTo>
                <a:lnTo>
                  <a:pt x="3452755" y="2199777"/>
                </a:lnTo>
                <a:cubicBezTo>
                  <a:pt x="3468929" y="2202027"/>
                  <a:pt x="3480226" y="2216921"/>
                  <a:pt x="3478029" y="2233100"/>
                </a:cubicBezTo>
                <a:lnTo>
                  <a:pt x="3467022" y="2312223"/>
                </a:lnTo>
                <a:lnTo>
                  <a:pt x="3467287" y="2312260"/>
                </a:lnTo>
                <a:lnTo>
                  <a:pt x="3435431" y="2541249"/>
                </a:lnTo>
                <a:lnTo>
                  <a:pt x="3435165" y="2541212"/>
                </a:lnTo>
                <a:lnTo>
                  <a:pt x="3423378" y="2625939"/>
                </a:lnTo>
                <a:cubicBezTo>
                  <a:pt x="3421035" y="2642072"/>
                  <a:pt x="3406121" y="2653313"/>
                  <a:pt x="3389967" y="2651110"/>
                </a:cubicBezTo>
                <a:lnTo>
                  <a:pt x="3389879" y="2651098"/>
                </a:lnTo>
                <a:lnTo>
                  <a:pt x="3264203" y="2633614"/>
                </a:lnTo>
                <a:lnTo>
                  <a:pt x="3264027" y="2633589"/>
                </a:lnTo>
                <a:lnTo>
                  <a:pt x="3231802" y="2629106"/>
                </a:lnTo>
                <a:lnTo>
                  <a:pt x="3225805" y="3126325"/>
                </a:lnTo>
                <a:lnTo>
                  <a:pt x="3317707" y="2884967"/>
                </a:lnTo>
                <a:cubicBezTo>
                  <a:pt x="3379620" y="2742410"/>
                  <a:pt x="3450668" y="2603998"/>
                  <a:pt x="3530397" y="2470596"/>
                </a:cubicBezTo>
                <a:lnTo>
                  <a:pt x="3569047" y="2492557"/>
                </a:lnTo>
                <a:lnTo>
                  <a:pt x="3529816" y="2470245"/>
                </a:lnTo>
                <a:lnTo>
                  <a:pt x="3574011" y="2397709"/>
                </a:lnTo>
                <a:lnTo>
                  <a:pt x="3650296" y="2272513"/>
                </a:lnTo>
                <a:cubicBezTo>
                  <a:pt x="3701798" y="2189345"/>
                  <a:pt x="3748728" y="2117550"/>
                  <a:pt x="3787566" y="2059755"/>
                </a:cubicBezTo>
                <a:lnTo>
                  <a:pt x="3819441" y="2012811"/>
                </a:lnTo>
                <a:lnTo>
                  <a:pt x="3818574" y="2012239"/>
                </a:lnTo>
                <a:cubicBezTo>
                  <a:pt x="3813285" y="1972875"/>
                  <a:pt x="3815464" y="1932862"/>
                  <a:pt x="3824981" y="1894304"/>
                </a:cubicBezTo>
                <a:cubicBezTo>
                  <a:pt x="3832409" y="1864229"/>
                  <a:pt x="3844520" y="1835518"/>
                  <a:pt x="3860874" y="1809207"/>
                </a:cubicBezTo>
                <a:lnTo>
                  <a:pt x="3861291" y="1808565"/>
                </a:lnTo>
                <a:lnTo>
                  <a:pt x="3862558" y="1806172"/>
                </a:lnTo>
                <a:lnTo>
                  <a:pt x="3862653" y="1805489"/>
                </a:lnTo>
                <a:cubicBezTo>
                  <a:pt x="3867340" y="1796601"/>
                  <a:pt x="3872478" y="1787965"/>
                  <a:pt x="3878055" y="1779615"/>
                </a:cubicBezTo>
                <a:cubicBezTo>
                  <a:pt x="3888909" y="1763107"/>
                  <a:pt x="3900354" y="1748843"/>
                  <a:pt x="3910039" y="1736857"/>
                </a:cubicBezTo>
                <a:cubicBezTo>
                  <a:pt x="3954807" y="1682310"/>
                  <a:pt x="4013308" y="1640692"/>
                  <a:pt x="4079514" y="1616291"/>
                </a:cubicBezTo>
                <a:cubicBezTo>
                  <a:pt x="4085310" y="1614123"/>
                  <a:pt x="4090717" y="1612173"/>
                  <a:pt x="4095910" y="1610463"/>
                </a:cubicBezTo>
                <a:lnTo>
                  <a:pt x="4101001" y="1608829"/>
                </a:lnTo>
                <a:lnTo>
                  <a:pt x="4100956" y="1609010"/>
                </a:lnTo>
                <a:lnTo>
                  <a:pt x="4101165" y="1608943"/>
                </a:lnTo>
                <a:cubicBezTo>
                  <a:pt x="4098615" y="1618859"/>
                  <a:pt x="4095766" y="1630264"/>
                  <a:pt x="4092633" y="1643072"/>
                </a:cubicBezTo>
                <a:lnTo>
                  <a:pt x="4092559" y="1643601"/>
                </a:lnTo>
                <a:lnTo>
                  <a:pt x="4083020" y="1684977"/>
                </a:lnTo>
                <a:cubicBezTo>
                  <a:pt x="4081255" y="1692479"/>
                  <a:pt x="4079530" y="1700348"/>
                  <a:pt x="4077756" y="1708568"/>
                </a:cubicBezTo>
                <a:cubicBezTo>
                  <a:pt x="4074244" y="1724746"/>
                  <a:pt x="4070560" y="1742162"/>
                  <a:pt x="4066917" y="1760575"/>
                </a:cubicBezTo>
                <a:cubicBezTo>
                  <a:pt x="4053323" y="1828503"/>
                  <a:pt x="4048933" y="1863298"/>
                  <a:pt x="4040638" y="1893134"/>
                </a:cubicBezTo>
                <a:cubicBezTo>
                  <a:pt x="4037349" y="1905316"/>
                  <a:pt x="4033125" y="1917224"/>
                  <a:pt x="4028024" y="1928766"/>
                </a:cubicBezTo>
                <a:cubicBezTo>
                  <a:pt x="4015607" y="1957309"/>
                  <a:pt x="3993943" y="1994041"/>
                  <a:pt x="3953717" y="2032156"/>
                </a:cubicBezTo>
                <a:lnTo>
                  <a:pt x="3912023" y="2066329"/>
                </a:lnTo>
                <a:lnTo>
                  <a:pt x="3830301" y="2302452"/>
                </a:lnTo>
                <a:lnTo>
                  <a:pt x="3751196" y="2498410"/>
                </a:lnTo>
                <a:lnTo>
                  <a:pt x="3730874" y="2548755"/>
                </a:lnTo>
                <a:cubicBezTo>
                  <a:pt x="3725962" y="2558161"/>
                  <a:pt x="3721844" y="2567679"/>
                  <a:pt x="3718017" y="2577055"/>
                </a:cubicBezTo>
                <a:lnTo>
                  <a:pt x="3715065" y="2575372"/>
                </a:lnTo>
                <a:lnTo>
                  <a:pt x="3715016" y="2575483"/>
                </a:lnTo>
                <a:lnTo>
                  <a:pt x="3718334" y="2577370"/>
                </a:lnTo>
                <a:cubicBezTo>
                  <a:pt x="3650856" y="2730242"/>
                  <a:pt x="3576212" y="2879749"/>
                  <a:pt x="3494680" y="3025398"/>
                </a:cubicBezTo>
                <a:lnTo>
                  <a:pt x="3345535" y="3264540"/>
                </a:lnTo>
                <a:lnTo>
                  <a:pt x="4471600" y="1946346"/>
                </a:lnTo>
                <a:lnTo>
                  <a:pt x="4471936" y="1946634"/>
                </a:lnTo>
                <a:lnTo>
                  <a:pt x="4472525" y="1945944"/>
                </a:lnTo>
                <a:lnTo>
                  <a:pt x="4472790" y="1945981"/>
                </a:lnTo>
                <a:lnTo>
                  <a:pt x="4474042" y="1947050"/>
                </a:lnTo>
                <a:lnTo>
                  <a:pt x="4475420" y="1945437"/>
                </a:lnTo>
                <a:lnTo>
                  <a:pt x="4610844" y="2061213"/>
                </a:lnTo>
                <a:lnTo>
                  <a:pt x="4609518" y="2062764"/>
                </a:lnTo>
                <a:lnTo>
                  <a:pt x="4686712" y="2128694"/>
                </a:lnTo>
                <a:lnTo>
                  <a:pt x="5264314" y="1063826"/>
                </a:lnTo>
                <a:cubicBezTo>
                  <a:pt x="5264676" y="1062583"/>
                  <a:pt x="5265175" y="1061384"/>
                  <a:pt x="5265802" y="1060249"/>
                </a:cubicBezTo>
                <a:lnTo>
                  <a:pt x="5268095" y="1058441"/>
                </a:lnTo>
                <a:lnTo>
                  <a:pt x="5267787" y="1058273"/>
                </a:lnTo>
                <a:lnTo>
                  <a:pt x="5315156" y="1012432"/>
                </a:lnTo>
                <a:lnTo>
                  <a:pt x="5370445" y="958862"/>
                </a:lnTo>
                <a:lnTo>
                  <a:pt x="5375751" y="953745"/>
                </a:lnTo>
                <a:lnTo>
                  <a:pt x="5377102" y="953699"/>
                </a:lnTo>
                <a:close/>
                <a:moveTo>
                  <a:pt x="4610339" y="726752"/>
                </a:moveTo>
                <a:cubicBezTo>
                  <a:pt x="4623685" y="727798"/>
                  <a:pt x="4636824" y="730665"/>
                  <a:pt x="4649397" y="735271"/>
                </a:cubicBezTo>
                <a:lnTo>
                  <a:pt x="4649660" y="735220"/>
                </a:lnTo>
                <a:lnTo>
                  <a:pt x="4641808" y="737859"/>
                </a:lnTo>
                <a:lnTo>
                  <a:pt x="4674844" y="747169"/>
                </a:lnTo>
                <a:cubicBezTo>
                  <a:pt x="4726003" y="772753"/>
                  <a:pt x="4760674" y="825567"/>
                  <a:pt x="4760794" y="885943"/>
                </a:cubicBezTo>
                <a:lnTo>
                  <a:pt x="4760933" y="1199701"/>
                </a:lnTo>
                <a:lnTo>
                  <a:pt x="4761276" y="1273223"/>
                </a:lnTo>
                <a:lnTo>
                  <a:pt x="4761299" y="1469991"/>
                </a:lnTo>
                <a:cubicBezTo>
                  <a:pt x="4759907" y="1485520"/>
                  <a:pt x="4746245" y="1497018"/>
                  <a:pt x="4730702" y="1495739"/>
                </a:cubicBezTo>
                <a:lnTo>
                  <a:pt x="4713214" y="1494218"/>
                </a:lnTo>
                <a:lnTo>
                  <a:pt x="4660648" y="1616655"/>
                </a:lnTo>
                <a:lnTo>
                  <a:pt x="4620367" y="1613146"/>
                </a:lnTo>
                <a:lnTo>
                  <a:pt x="4615516" y="1668532"/>
                </a:lnTo>
                <a:lnTo>
                  <a:pt x="4576582" y="1665138"/>
                </a:lnTo>
                <a:lnTo>
                  <a:pt x="4571053" y="1728182"/>
                </a:lnTo>
                <a:lnTo>
                  <a:pt x="4492906" y="1770837"/>
                </a:lnTo>
                <a:lnTo>
                  <a:pt x="4492965" y="1770179"/>
                </a:lnTo>
                <a:lnTo>
                  <a:pt x="4491892" y="1770760"/>
                </a:lnTo>
                <a:lnTo>
                  <a:pt x="4498783" y="1661417"/>
                </a:lnTo>
                <a:lnTo>
                  <a:pt x="4469522" y="1657115"/>
                </a:lnTo>
                <a:lnTo>
                  <a:pt x="4469561" y="1655807"/>
                </a:lnTo>
                <a:lnTo>
                  <a:pt x="4465756" y="1655475"/>
                </a:lnTo>
                <a:lnTo>
                  <a:pt x="4470246" y="1604032"/>
                </a:lnTo>
                <a:lnTo>
                  <a:pt x="4423331" y="1599903"/>
                </a:lnTo>
                <a:lnTo>
                  <a:pt x="4394763" y="1470005"/>
                </a:lnTo>
                <a:lnTo>
                  <a:pt x="4395791" y="1470096"/>
                </a:lnTo>
                <a:lnTo>
                  <a:pt x="4395013" y="1466548"/>
                </a:lnTo>
                <a:lnTo>
                  <a:pt x="4377057" y="1464986"/>
                </a:lnTo>
                <a:lnTo>
                  <a:pt x="4368816" y="1460693"/>
                </a:lnTo>
                <a:lnTo>
                  <a:pt x="4368693" y="1460682"/>
                </a:lnTo>
                <a:lnTo>
                  <a:pt x="4358563" y="1455351"/>
                </a:lnTo>
                <a:lnTo>
                  <a:pt x="4357880" y="1454995"/>
                </a:lnTo>
                <a:lnTo>
                  <a:pt x="4357879" y="1454991"/>
                </a:lnTo>
                <a:lnTo>
                  <a:pt x="4349546" y="1450606"/>
                </a:lnTo>
                <a:cubicBezTo>
                  <a:pt x="4344905" y="1445057"/>
                  <a:pt x="4342367" y="1437750"/>
                  <a:pt x="4343016" y="1429981"/>
                </a:cubicBezTo>
                <a:lnTo>
                  <a:pt x="4444009" y="854591"/>
                </a:lnTo>
                <a:cubicBezTo>
                  <a:pt x="4457924" y="775300"/>
                  <a:pt x="4530136" y="719801"/>
                  <a:pt x="4610339" y="726752"/>
                </a:cubicBezTo>
                <a:close/>
                <a:moveTo>
                  <a:pt x="3137489" y="323968"/>
                </a:moveTo>
                <a:lnTo>
                  <a:pt x="3163192" y="491992"/>
                </a:lnTo>
                <a:lnTo>
                  <a:pt x="3163198" y="491992"/>
                </a:lnTo>
                <a:lnTo>
                  <a:pt x="3163629" y="494814"/>
                </a:lnTo>
                <a:lnTo>
                  <a:pt x="3163623" y="494815"/>
                </a:lnTo>
                <a:lnTo>
                  <a:pt x="3168754" y="528360"/>
                </a:lnTo>
                <a:lnTo>
                  <a:pt x="3168766" y="528358"/>
                </a:lnTo>
                <a:lnTo>
                  <a:pt x="3169197" y="531180"/>
                </a:lnTo>
                <a:lnTo>
                  <a:pt x="3169188" y="531182"/>
                </a:lnTo>
                <a:lnTo>
                  <a:pt x="3170465" y="539538"/>
                </a:lnTo>
                <a:lnTo>
                  <a:pt x="3170492" y="539534"/>
                </a:lnTo>
                <a:lnTo>
                  <a:pt x="3170923" y="542356"/>
                </a:lnTo>
                <a:lnTo>
                  <a:pt x="3170896" y="542360"/>
                </a:lnTo>
                <a:lnTo>
                  <a:pt x="3172619" y="553619"/>
                </a:lnTo>
                <a:lnTo>
                  <a:pt x="3172634" y="553616"/>
                </a:lnTo>
                <a:lnTo>
                  <a:pt x="3173065" y="556439"/>
                </a:lnTo>
                <a:lnTo>
                  <a:pt x="3173050" y="556441"/>
                </a:lnTo>
                <a:lnTo>
                  <a:pt x="3174315" y="564713"/>
                </a:lnTo>
                <a:lnTo>
                  <a:pt x="3174321" y="564713"/>
                </a:lnTo>
                <a:lnTo>
                  <a:pt x="3174752" y="567535"/>
                </a:lnTo>
                <a:lnTo>
                  <a:pt x="3174746" y="567535"/>
                </a:lnTo>
                <a:lnTo>
                  <a:pt x="3179878" y="601075"/>
                </a:lnTo>
                <a:lnTo>
                  <a:pt x="3179914" y="601069"/>
                </a:lnTo>
                <a:lnTo>
                  <a:pt x="3180345" y="603891"/>
                </a:lnTo>
                <a:lnTo>
                  <a:pt x="3180309" y="603897"/>
                </a:lnTo>
                <a:lnTo>
                  <a:pt x="3183315" y="623551"/>
                </a:lnTo>
                <a:lnTo>
                  <a:pt x="3183318" y="623551"/>
                </a:lnTo>
                <a:lnTo>
                  <a:pt x="3183752" y="626373"/>
                </a:lnTo>
                <a:lnTo>
                  <a:pt x="3183749" y="626374"/>
                </a:lnTo>
                <a:lnTo>
                  <a:pt x="3187166" y="648737"/>
                </a:lnTo>
                <a:lnTo>
                  <a:pt x="3187187" y="648734"/>
                </a:lnTo>
                <a:lnTo>
                  <a:pt x="3187619" y="651556"/>
                </a:lnTo>
                <a:lnTo>
                  <a:pt x="3187597" y="651559"/>
                </a:lnTo>
                <a:lnTo>
                  <a:pt x="3209425" y="794251"/>
                </a:lnTo>
                <a:lnTo>
                  <a:pt x="3209425" y="794250"/>
                </a:lnTo>
                <a:lnTo>
                  <a:pt x="3209857" y="797073"/>
                </a:lnTo>
                <a:lnTo>
                  <a:pt x="3209857" y="797073"/>
                </a:lnTo>
                <a:lnTo>
                  <a:pt x="3213271" y="819395"/>
                </a:lnTo>
                <a:lnTo>
                  <a:pt x="3213280" y="819394"/>
                </a:lnTo>
                <a:lnTo>
                  <a:pt x="3213711" y="822215"/>
                </a:lnTo>
                <a:lnTo>
                  <a:pt x="3213703" y="822217"/>
                </a:lnTo>
                <a:lnTo>
                  <a:pt x="3222684" y="880932"/>
                </a:lnTo>
                <a:lnTo>
                  <a:pt x="3222702" y="880929"/>
                </a:lnTo>
                <a:lnTo>
                  <a:pt x="3223133" y="883751"/>
                </a:lnTo>
                <a:lnTo>
                  <a:pt x="3223115" y="883754"/>
                </a:lnTo>
                <a:lnTo>
                  <a:pt x="3227825" y="914550"/>
                </a:lnTo>
                <a:lnTo>
                  <a:pt x="3227879" y="914542"/>
                </a:lnTo>
                <a:lnTo>
                  <a:pt x="3228310" y="917364"/>
                </a:lnTo>
                <a:lnTo>
                  <a:pt x="3228257" y="917372"/>
                </a:lnTo>
                <a:lnTo>
                  <a:pt x="3244524" y="1023709"/>
                </a:lnTo>
                <a:lnTo>
                  <a:pt x="3244563" y="1023704"/>
                </a:lnTo>
                <a:lnTo>
                  <a:pt x="3244994" y="1026525"/>
                </a:lnTo>
                <a:lnTo>
                  <a:pt x="3244958" y="1026532"/>
                </a:lnTo>
                <a:lnTo>
                  <a:pt x="3287334" y="1303562"/>
                </a:lnTo>
                <a:lnTo>
                  <a:pt x="3287355" y="1303558"/>
                </a:lnTo>
                <a:lnTo>
                  <a:pt x="3287786" y="1306380"/>
                </a:lnTo>
                <a:lnTo>
                  <a:pt x="3287765" y="1306384"/>
                </a:lnTo>
                <a:lnTo>
                  <a:pt x="3332206" y="1596723"/>
                </a:lnTo>
                <a:lnTo>
                  <a:pt x="2584943" y="789228"/>
                </a:lnTo>
                <a:lnTo>
                  <a:pt x="2276247" y="455675"/>
                </a:lnTo>
                <a:close/>
                <a:moveTo>
                  <a:pt x="6778429" y="802403"/>
                </a:moveTo>
                <a:lnTo>
                  <a:pt x="6735441" y="867154"/>
                </a:lnTo>
                <a:lnTo>
                  <a:pt x="6737031" y="868069"/>
                </a:lnTo>
                <a:lnTo>
                  <a:pt x="6670633" y="966273"/>
                </a:lnTo>
                <a:lnTo>
                  <a:pt x="6655341" y="989315"/>
                </a:lnTo>
                <a:lnTo>
                  <a:pt x="6655647" y="992703"/>
                </a:lnTo>
                <a:lnTo>
                  <a:pt x="6647477" y="1000520"/>
                </a:lnTo>
                <a:lnTo>
                  <a:pt x="6646562" y="1001874"/>
                </a:lnTo>
                <a:lnTo>
                  <a:pt x="6646254" y="1001691"/>
                </a:lnTo>
                <a:lnTo>
                  <a:pt x="5284508" y="2304763"/>
                </a:lnTo>
                <a:lnTo>
                  <a:pt x="5285432" y="2305740"/>
                </a:lnTo>
                <a:lnTo>
                  <a:pt x="5229480" y="2358649"/>
                </a:lnTo>
                <a:lnTo>
                  <a:pt x="5229390" y="2358553"/>
                </a:lnTo>
                <a:lnTo>
                  <a:pt x="5229361" y="2358579"/>
                </a:lnTo>
                <a:lnTo>
                  <a:pt x="5228495" y="2357666"/>
                </a:lnTo>
                <a:lnTo>
                  <a:pt x="5214239" y="2371146"/>
                </a:lnTo>
                <a:cubicBezTo>
                  <a:pt x="5193791" y="2390476"/>
                  <a:pt x="5161549" y="2389575"/>
                  <a:pt x="5142213" y="2369130"/>
                </a:cubicBezTo>
                <a:lnTo>
                  <a:pt x="5140293" y="2364106"/>
                </a:lnTo>
                <a:lnTo>
                  <a:pt x="5141560" y="2368505"/>
                </a:lnTo>
                <a:lnTo>
                  <a:pt x="5125536" y="2351609"/>
                </a:lnTo>
                <a:cubicBezTo>
                  <a:pt x="5114364" y="2339770"/>
                  <a:pt x="5117142" y="2318568"/>
                  <a:pt x="5131992" y="2304866"/>
                </a:cubicBezTo>
                <a:lnTo>
                  <a:pt x="5160653" y="2277773"/>
                </a:lnTo>
                <a:lnTo>
                  <a:pt x="5161080" y="2278224"/>
                </a:lnTo>
                <a:lnTo>
                  <a:pt x="5209038" y="2232873"/>
                </a:lnTo>
                <a:lnTo>
                  <a:pt x="5208646" y="2232467"/>
                </a:lnTo>
                <a:lnTo>
                  <a:pt x="6572095" y="927678"/>
                </a:lnTo>
                <a:cubicBezTo>
                  <a:pt x="6572877" y="926650"/>
                  <a:pt x="6573748" y="925701"/>
                  <a:pt x="6574712" y="924837"/>
                </a:cubicBezTo>
                <a:lnTo>
                  <a:pt x="6577223" y="923535"/>
                </a:lnTo>
                <a:lnTo>
                  <a:pt x="6577148" y="923457"/>
                </a:lnTo>
                <a:lnTo>
                  <a:pt x="6632404" y="889662"/>
                </a:lnTo>
                <a:lnTo>
                  <a:pt x="6696742" y="850789"/>
                </a:lnTo>
                <a:lnTo>
                  <a:pt x="6703024" y="847047"/>
                </a:lnTo>
                <a:lnTo>
                  <a:pt x="6704217" y="847187"/>
                </a:lnTo>
                <a:close/>
                <a:moveTo>
                  <a:pt x="1570693" y="3904"/>
                </a:moveTo>
                <a:cubicBezTo>
                  <a:pt x="1590184" y="10200"/>
                  <a:pt x="1607280" y="23906"/>
                  <a:pt x="1617395" y="43541"/>
                </a:cubicBezTo>
                <a:lnTo>
                  <a:pt x="2208405" y="1198409"/>
                </a:lnTo>
                <a:lnTo>
                  <a:pt x="2178817" y="980422"/>
                </a:lnTo>
                <a:cubicBezTo>
                  <a:pt x="2178410" y="979182"/>
                  <a:pt x="2178139" y="977907"/>
                  <a:pt x="2177994" y="976614"/>
                </a:cubicBezTo>
                <a:lnTo>
                  <a:pt x="2178613" y="974016"/>
                </a:lnTo>
                <a:lnTo>
                  <a:pt x="2178350" y="974052"/>
                </a:lnTo>
                <a:lnTo>
                  <a:pt x="2189457" y="909111"/>
                </a:lnTo>
                <a:lnTo>
                  <a:pt x="2202352" y="833248"/>
                </a:lnTo>
                <a:lnTo>
                  <a:pt x="2203372" y="825913"/>
                </a:lnTo>
                <a:lnTo>
                  <a:pt x="2204361" y="825135"/>
                </a:lnTo>
                <a:lnTo>
                  <a:pt x="2219224" y="737849"/>
                </a:lnTo>
                <a:lnTo>
                  <a:pt x="2253372" y="809780"/>
                </a:lnTo>
                <a:lnTo>
                  <a:pt x="2255598" y="809009"/>
                </a:lnTo>
                <a:lnTo>
                  <a:pt x="2262313" y="823754"/>
                </a:lnTo>
                <a:lnTo>
                  <a:pt x="2264128" y="827608"/>
                </a:lnTo>
                <a:lnTo>
                  <a:pt x="2265046" y="829448"/>
                </a:lnTo>
                <a:lnTo>
                  <a:pt x="2280518" y="862590"/>
                </a:lnTo>
                <a:lnTo>
                  <a:pt x="2283039" y="867806"/>
                </a:lnTo>
                <a:lnTo>
                  <a:pt x="2290750" y="884284"/>
                </a:lnTo>
                <a:lnTo>
                  <a:pt x="2293467" y="889977"/>
                </a:lnTo>
                <a:lnTo>
                  <a:pt x="2294791" y="892774"/>
                </a:lnTo>
                <a:lnTo>
                  <a:pt x="2318450" y="943257"/>
                </a:lnTo>
                <a:lnTo>
                  <a:pt x="2322118" y="946304"/>
                </a:lnTo>
                <a:lnTo>
                  <a:pt x="2323031" y="953033"/>
                </a:lnTo>
                <a:lnTo>
                  <a:pt x="2323064" y="953104"/>
                </a:lnTo>
                <a:lnTo>
                  <a:pt x="2323323" y="954490"/>
                </a:lnTo>
                <a:lnTo>
                  <a:pt x="2323231" y="954503"/>
                </a:lnTo>
                <a:lnTo>
                  <a:pt x="2323766" y="958446"/>
                </a:lnTo>
                <a:lnTo>
                  <a:pt x="2324139" y="959265"/>
                </a:lnTo>
                <a:lnTo>
                  <a:pt x="2323888" y="959349"/>
                </a:lnTo>
                <a:lnTo>
                  <a:pt x="2409744" y="1591835"/>
                </a:lnTo>
                <a:lnTo>
                  <a:pt x="2417803" y="1607581"/>
                </a:lnTo>
                <a:cubicBezTo>
                  <a:pt x="2427804" y="1627284"/>
                  <a:pt x="2428904" y="1649174"/>
                  <a:pt x="2422591" y="1668662"/>
                </a:cubicBezTo>
                <a:lnTo>
                  <a:pt x="2420649" y="1672176"/>
                </a:lnTo>
                <a:lnTo>
                  <a:pt x="2467962" y="2020719"/>
                </a:lnTo>
                <a:lnTo>
                  <a:pt x="2493218" y="2022365"/>
                </a:lnTo>
                <a:lnTo>
                  <a:pt x="2493238" y="2022241"/>
                </a:lnTo>
                <a:lnTo>
                  <a:pt x="2493497" y="2022277"/>
                </a:lnTo>
                <a:lnTo>
                  <a:pt x="2493539" y="2022013"/>
                </a:lnTo>
                <a:lnTo>
                  <a:pt x="2498060" y="2022551"/>
                </a:lnTo>
                <a:lnTo>
                  <a:pt x="2498003" y="2022904"/>
                </a:lnTo>
                <a:lnTo>
                  <a:pt x="2498011" y="2022905"/>
                </a:lnTo>
                <a:lnTo>
                  <a:pt x="2497982" y="2023072"/>
                </a:lnTo>
                <a:lnTo>
                  <a:pt x="2541076" y="2034354"/>
                </a:lnTo>
                <a:lnTo>
                  <a:pt x="2541853" y="2031526"/>
                </a:lnTo>
                <a:lnTo>
                  <a:pt x="2544166" y="2031757"/>
                </a:lnTo>
                <a:lnTo>
                  <a:pt x="2543292" y="2034935"/>
                </a:lnTo>
                <a:lnTo>
                  <a:pt x="2588136" y="2046676"/>
                </a:lnTo>
                <a:lnTo>
                  <a:pt x="2634415" y="2067583"/>
                </a:lnTo>
                <a:lnTo>
                  <a:pt x="2634769" y="2066883"/>
                </a:lnTo>
                <a:lnTo>
                  <a:pt x="2636791" y="2067885"/>
                </a:lnTo>
                <a:lnTo>
                  <a:pt x="2636475" y="2068513"/>
                </a:lnTo>
                <a:lnTo>
                  <a:pt x="2653678" y="2076282"/>
                </a:lnTo>
                <a:lnTo>
                  <a:pt x="2672562" y="2088399"/>
                </a:lnTo>
                <a:lnTo>
                  <a:pt x="2673412" y="2087034"/>
                </a:lnTo>
                <a:lnTo>
                  <a:pt x="2673895" y="2087336"/>
                </a:lnTo>
                <a:lnTo>
                  <a:pt x="2674030" y="2087120"/>
                </a:lnTo>
                <a:lnTo>
                  <a:pt x="2677925" y="2089555"/>
                </a:lnTo>
                <a:lnTo>
                  <a:pt x="2676904" y="2091187"/>
                </a:lnTo>
                <a:lnTo>
                  <a:pt x="2714852" y="2115537"/>
                </a:lnTo>
                <a:lnTo>
                  <a:pt x="2752837" y="2148810"/>
                </a:lnTo>
                <a:lnTo>
                  <a:pt x="2753369" y="2148247"/>
                </a:lnTo>
                <a:lnTo>
                  <a:pt x="2755040" y="2149831"/>
                </a:lnTo>
                <a:lnTo>
                  <a:pt x="2754570" y="2150328"/>
                </a:lnTo>
                <a:lnTo>
                  <a:pt x="2770473" y="2164250"/>
                </a:lnTo>
                <a:lnTo>
                  <a:pt x="2785874" y="2182519"/>
                </a:lnTo>
                <a:lnTo>
                  <a:pt x="2788467" y="2180237"/>
                </a:lnTo>
                <a:lnTo>
                  <a:pt x="2789937" y="2181974"/>
                </a:lnTo>
                <a:lnTo>
                  <a:pt x="2787339" y="2184259"/>
                </a:lnTo>
                <a:lnTo>
                  <a:pt x="2819357" y="2222238"/>
                </a:lnTo>
                <a:lnTo>
                  <a:pt x="2841834" y="2261092"/>
                </a:lnTo>
                <a:lnTo>
                  <a:pt x="2845447" y="2258975"/>
                </a:lnTo>
                <a:lnTo>
                  <a:pt x="2846611" y="2260939"/>
                </a:lnTo>
                <a:lnTo>
                  <a:pt x="2842978" y="2263071"/>
                </a:lnTo>
                <a:lnTo>
                  <a:pt x="2869731" y="2309310"/>
                </a:lnTo>
                <a:lnTo>
                  <a:pt x="2883222" y="2349503"/>
                </a:lnTo>
                <a:lnTo>
                  <a:pt x="2884063" y="2349210"/>
                </a:lnTo>
                <a:lnTo>
                  <a:pt x="2884764" y="2351290"/>
                </a:lnTo>
                <a:lnTo>
                  <a:pt x="2883920" y="2351586"/>
                </a:lnTo>
                <a:lnTo>
                  <a:pt x="2898867" y="2396118"/>
                </a:lnTo>
                <a:lnTo>
                  <a:pt x="2899543" y="2395958"/>
                </a:lnTo>
                <a:lnTo>
                  <a:pt x="2899543" y="2395959"/>
                </a:lnTo>
                <a:lnTo>
                  <a:pt x="2899546" y="2395959"/>
                </a:lnTo>
                <a:lnTo>
                  <a:pt x="2900559" y="2400334"/>
                </a:lnTo>
                <a:lnTo>
                  <a:pt x="2900301" y="2400395"/>
                </a:lnTo>
                <a:lnTo>
                  <a:pt x="2900787" y="2401837"/>
                </a:lnTo>
                <a:lnTo>
                  <a:pt x="2903857" y="2440414"/>
                </a:lnTo>
                <a:lnTo>
                  <a:pt x="2905365" y="2440192"/>
                </a:lnTo>
                <a:lnTo>
                  <a:pt x="2905689" y="2442400"/>
                </a:lnTo>
                <a:lnTo>
                  <a:pt x="2904036" y="2442646"/>
                </a:lnTo>
                <a:lnTo>
                  <a:pt x="2907760" y="2489402"/>
                </a:lnTo>
                <a:lnTo>
                  <a:pt x="2908976" y="2489343"/>
                </a:lnTo>
                <a:lnTo>
                  <a:pt x="2909010" y="2491690"/>
                </a:lnTo>
                <a:lnTo>
                  <a:pt x="2907945" y="2491740"/>
                </a:lnTo>
                <a:lnTo>
                  <a:pt x="2912169" y="2544761"/>
                </a:lnTo>
                <a:lnTo>
                  <a:pt x="2903270" y="2586853"/>
                </a:lnTo>
                <a:lnTo>
                  <a:pt x="2906424" y="2587365"/>
                </a:lnTo>
                <a:lnTo>
                  <a:pt x="2905785" y="2591961"/>
                </a:lnTo>
                <a:lnTo>
                  <a:pt x="2902310" y="2591397"/>
                </a:lnTo>
                <a:lnTo>
                  <a:pt x="2894642" y="2627659"/>
                </a:lnTo>
                <a:lnTo>
                  <a:pt x="2895124" y="2627774"/>
                </a:lnTo>
                <a:lnTo>
                  <a:pt x="2894893" y="2630084"/>
                </a:lnTo>
                <a:lnTo>
                  <a:pt x="2894167" y="2629910"/>
                </a:lnTo>
                <a:lnTo>
                  <a:pt x="2882672" y="2684283"/>
                </a:lnTo>
                <a:lnTo>
                  <a:pt x="2836269" y="2769679"/>
                </a:lnTo>
                <a:lnTo>
                  <a:pt x="2841353" y="2772815"/>
                </a:lnTo>
                <a:lnTo>
                  <a:pt x="2838920" y="2776711"/>
                </a:lnTo>
                <a:lnTo>
                  <a:pt x="2838917" y="2776710"/>
                </a:lnTo>
                <a:lnTo>
                  <a:pt x="2838917" y="2776710"/>
                </a:lnTo>
                <a:lnTo>
                  <a:pt x="2834071" y="2773721"/>
                </a:lnTo>
                <a:lnTo>
                  <a:pt x="2813816" y="2810997"/>
                </a:lnTo>
                <a:lnTo>
                  <a:pt x="2781033" y="2843100"/>
                </a:lnTo>
                <a:lnTo>
                  <a:pt x="2781114" y="2843172"/>
                </a:lnTo>
                <a:lnTo>
                  <a:pt x="2779527" y="2844844"/>
                </a:lnTo>
                <a:lnTo>
                  <a:pt x="2779384" y="2844714"/>
                </a:lnTo>
                <a:lnTo>
                  <a:pt x="2742299" y="2881025"/>
                </a:lnTo>
                <a:lnTo>
                  <a:pt x="2745129" y="2884202"/>
                </a:lnTo>
                <a:lnTo>
                  <a:pt x="2743379" y="2885760"/>
                </a:lnTo>
                <a:lnTo>
                  <a:pt x="2740629" y="2882660"/>
                </a:lnTo>
                <a:lnTo>
                  <a:pt x="2707098" y="2915488"/>
                </a:lnTo>
                <a:lnTo>
                  <a:pt x="2705098" y="2916921"/>
                </a:lnTo>
                <a:lnTo>
                  <a:pt x="2705539" y="2916982"/>
                </a:lnTo>
                <a:lnTo>
                  <a:pt x="2756848" y="2987994"/>
                </a:lnTo>
                <a:lnTo>
                  <a:pt x="2575364" y="3118961"/>
                </a:lnTo>
                <a:lnTo>
                  <a:pt x="1891785" y="2171350"/>
                </a:lnTo>
                <a:lnTo>
                  <a:pt x="2072789" y="2040321"/>
                </a:lnTo>
                <a:lnTo>
                  <a:pt x="2123929" y="2111220"/>
                </a:lnTo>
                <a:lnTo>
                  <a:pt x="2126518" y="2109320"/>
                </a:lnTo>
                <a:lnTo>
                  <a:pt x="2126719" y="2109602"/>
                </a:lnTo>
                <a:lnTo>
                  <a:pt x="2166239" y="2086745"/>
                </a:lnTo>
                <a:lnTo>
                  <a:pt x="2162968" y="2081059"/>
                </a:lnTo>
                <a:lnTo>
                  <a:pt x="2164920" y="2079979"/>
                </a:lnTo>
                <a:lnTo>
                  <a:pt x="2168176" y="2085623"/>
                </a:lnTo>
                <a:lnTo>
                  <a:pt x="2213069" y="2059663"/>
                </a:lnTo>
                <a:lnTo>
                  <a:pt x="2213065" y="2059655"/>
                </a:lnTo>
                <a:lnTo>
                  <a:pt x="2215182" y="2058688"/>
                </a:lnTo>
                <a:lnTo>
                  <a:pt x="2215277" y="2058904"/>
                </a:lnTo>
                <a:lnTo>
                  <a:pt x="2253206" y="2046176"/>
                </a:lnTo>
                <a:lnTo>
                  <a:pt x="2252457" y="2043965"/>
                </a:lnTo>
                <a:lnTo>
                  <a:pt x="2254637" y="2043188"/>
                </a:lnTo>
                <a:lnTo>
                  <a:pt x="2255400" y="2045440"/>
                </a:lnTo>
                <a:lnTo>
                  <a:pt x="2299498" y="2030640"/>
                </a:lnTo>
                <a:lnTo>
                  <a:pt x="2299466" y="2030507"/>
                </a:lnTo>
                <a:lnTo>
                  <a:pt x="2300911" y="2030166"/>
                </a:lnTo>
                <a:lnTo>
                  <a:pt x="2305675" y="2028568"/>
                </a:lnTo>
                <a:lnTo>
                  <a:pt x="2320770" y="2026631"/>
                </a:lnTo>
                <a:lnTo>
                  <a:pt x="2285300" y="1765239"/>
                </a:lnTo>
                <a:lnTo>
                  <a:pt x="1135072" y="2353329"/>
                </a:lnTo>
                <a:lnTo>
                  <a:pt x="1134174" y="2351574"/>
                </a:lnTo>
                <a:lnTo>
                  <a:pt x="1133173" y="2352087"/>
                </a:lnTo>
                <a:lnTo>
                  <a:pt x="960397" y="2014303"/>
                </a:lnTo>
                <a:lnTo>
                  <a:pt x="963900" y="2038110"/>
                </a:lnTo>
                <a:cubicBezTo>
                  <a:pt x="963204" y="2057163"/>
                  <a:pt x="958970" y="2076373"/>
                  <a:pt x="950880" y="2094801"/>
                </a:cubicBezTo>
                <a:cubicBezTo>
                  <a:pt x="945600" y="2107102"/>
                  <a:pt x="938665" y="2118623"/>
                  <a:pt x="930258" y="2129049"/>
                </a:cubicBezTo>
                <a:lnTo>
                  <a:pt x="930222" y="2129314"/>
                </a:lnTo>
                <a:lnTo>
                  <a:pt x="930255" y="2121127"/>
                </a:lnTo>
                <a:lnTo>
                  <a:pt x="910874" y="2149293"/>
                </a:lnTo>
                <a:cubicBezTo>
                  <a:pt x="870194" y="2189485"/>
                  <a:pt x="809066" y="2205343"/>
                  <a:pt x="751862" y="2186122"/>
                </a:cubicBezTo>
                <a:lnTo>
                  <a:pt x="454331" y="2086171"/>
                </a:lnTo>
                <a:lnTo>
                  <a:pt x="384888" y="2062096"/>
                </a:lnTo>
                <a:lnTo>
                  <a:pt x="198904" y="1998926"/>
                </a:lnTo>
                <a:cubicBezTo>
                  <a:pt x="184643" y="1992618"/>
                  <a:pt x="178147" y="1975984"/>
                  <a:pt x="184357" y="1961677"/>
                </a:cubicBezTo>
                <a:lnTo>
                  <a:pt x="326779" y="1636655"/>
                </a:lnTo>
                <a:cubicBezTo>
                  <a:pt x="329933" y="1629526"/>
                  <a:pt x="335669" y="1624338"/>
                  <a:pt x="342405" y="1621708"/>
                </a:cubicBezTo>
                <a:lnTo>
                  <a:pt x="342452" y="1621707"/>
                </a:lnTo>
                <a:lnTo>
                  <a:pt x="349260" y="1615206"/>
                </a:lnTo>
                <a:cubicBezTo>
                  <a:pt x="355996" y="1612592"/>
                  <a:pt x="363729" y="1612542"/>
                  <a:pt x="370867" y="1615674"/>
                </a:cubicBezTo>
                <a:lnTo>
                  <a:pt x="883281" y="1896209"/>
                </a:lnTo>
                <a:lnTo>
                  <a:pt x="912151" y="1919982"/>
                </a:lnTo>
                <a:lnTo>
                  <a:pt x="261721" y="648375"/>
                </a:lnTo>
                <a:lnTo>
                  <a:pt x="262607" y="647922"/>
                </a:lnTo>
                <a:lnTo>
                  <a:pt x="262173" y="647073"/>
                </a:lnTo>
                <a:lnTo>
                  <a:pt x="263357" y="646467"/>
                </a:lnTo>
                <a:lnTo>
                  <a:pt x="262350" y="644499"/>
                </a:lnTo>
                <a:lnTo>
                  <a:pt x="424718" y="561412"/>
                </a:lnTo>
                <a:lnTo>
                  <a:pt x="425724" y="563381"/>
                </a:lnTo>
                <a:lnTo>
                  <a:pt x="1509625" y="8729"/>
                </a:lnTo>
                <a:cubicBezTo>
                  <a:pt x="1529318" y="-1277"/>
                  <a:pt x="1551203" y="-2392"/>
                  <a:pt x="1570693" y="3904"/>
                </a:cubicBezTo>
                <a:close/>
              </a:path>
            </a:pathLst>
          </a:custGeom>
          <a:solidFill>
            <a:srgbClr val="FCD75E"/>
          </a:solidFill>
          <a:ln>
            <a:noFill/>
          </a:ln>
          <a:effectLst>
            <a:outerShdw blurRad="127000" sx="106000" sy="106000" algn="ctr" rotWithShape="0">
              <a:srgbClr val="000000">
                <a:alpha val="2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7" name="Google Shape;37;p2"/>
          <p:cNvGrpSpPr/>
          <p:nvPr/>
        </p:nvGrpSpPr>
        <p:grpSpPr>
          <a:xfrm>
            <a:off x="4635521" y="474652"/>
            <a:ext cx="814493" cy="2014015"/>
            <a:chOff x="5662611" y="2352674"/>
            <a:chExt cx="869442" cy="2149888"/>
          </a:xfrm>
        </p:grpSpPr>
        <p:sp>
          <p:nvSpPr>
            <p:cNvPr id="38" name="Google Shape;38;p2"/>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2"/>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 name="Google Shape;40;p2"/>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41;p2"/>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2"/>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2"/>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 name="Google Shape;44;p2"/>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5" name="Google Shape;45;p2"/>
          <p:cNvGrpSpPr/>
          <p:nvPr/>
        </p:nvGrpSpPr>
        <p:grpSpPr>
          <a:xfrm>
            <a:off x="4222676" y="1110503"/>
            <a:ext cx="1525389" cy="1580266"/>
            <a:chOff x="5281612" y="2586132"/>
            <a:chExt cx="1628298" cy="1686877"/>
          </a:xfrm>
        </p:grpSpPr>
        <p:sp>
          <p:nvSpPr>
            <p:cNvPr id="46" name="Google Shape;46;p2"/>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 name="Google Shape;47;p2"/>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 name="Google Shape;48;p2"/>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 name="Google Shape;49;p2"/>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2"/>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2"/>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2"/>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53" name="Google Shape;53;p2"/>
          <p:cNvGrpSpPr/>
          <p:nvPr/>
        </p:nvGrpSpPr>
        <p:grpSpPr>
          <a:xfrm>
            <a:off x="285673" y="127597"/>
            <a:ext cx="2282083" cy="2388296"/>
            <a:chOff x="4876800" y="2152692"/>
            <a:chExt cx="2436041" cy="2549419"/>
          </a:xfrm>
        </p:grpSpPr>
        <p:sp>
          <p:nvSpPr>
            <p:cNvPr id="54" name="Google Shape;54;p2"/>
            <p:cNvSpPr/>
            <p:nvPr/>
          </p:nvSpPr>
          <p:spPr>
            <a:xfrm>
              <a:off x="4877085" y="2152692"/>
              <a:ext cx="2435756" cy="2549419"/>
            </a:xfrm>
            <a:custGeom>
              <a:avLst/>
              <a:gdLst/>
              <a:ahLst/>
              <a:cxnLst/>
              <a:rect l="l" t="t" r="r" b="b"/>
              <a:pathLst>
                <a:path w="2435756" h="2549419" extrusionOk="0">
                  <a:moveTo>
                    <a:pt x="1" y="873768"/>
                  </a:moveTo>
                  <a:lnTo>
                    <a:pt x="1225011" y="15375"/>
                  </a:lnTo>
                  <a:cubicBezTo>
                    <a:pt x="1263711" y="-11577"/>
                    <a:pt x="1316908" y="-2214"/>
                    <a:pt x="1344074" y="36330"/>
                  </a:cubicBezTo>
                  <a:lnTo>
                    <a:pt x="2420399" y="1572236"/>
                  </a:lnTo>
                  <a:cubicBezTo>
                    <a:pt x="2447335" y="1610956"/>
                    <a:pt x="2437925" y="1664162"/>
                    <a:pt x="2399349" y="1691299"/>
                  </a:cubicBezTo>
                  <a:lnTo>
                    <a:pt x="1173862" y="2549406"/>
                  </a:lnTo>
                  <a:lnTo>
                    <a:pt x="1" y="87376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2"/>
            <p:cNvSpPr/>
            <p:nvPr/>
          </p:nvSpPr>
          <p:spPr>
            <a:xfrm>
              <a:off x="4876895" y="2911983"/>
              <a:ext cx="1331404" cy="1784889"/>
            </a:xfrm>
            <a:custGeom>
              <a:avLst/>
              <a:gdLst/>
              <a:ahLst/>
              <a:cxnLst/>
              <a:rect l="l" t="t" r="r" b="b"/>
              <a:pathLst>
                <a:path w="1331404" h="1784889" extrusionOk="0">
                  <a:moveTo>
                    <a:pt x="0" y="111728"/>
                  </a:moveTo>
                  <a:lnTo>
                    <a:pt x="159449" y="0"/>
                  </a:lnTo>
                  <a:lnTo>
                    <a:pt x="1331404" y="1673162"/>
                  </a:lnTo>
                  <a:lnTo>
                    <a:pt x="1171956" y="1784890"/>
                  </a:lnTo>
                  <a:lnTo>
                    <a:pt x="0" y="111728"/>
                  </a:lnTo>
                  <a:lnTo>
                    <a:pt x="0" y="111728"/>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2"/>
            <p:cNvSpPr/>
            <p:nvPr/>
          </p:nvSpPr>
          <p:spPr>
            <a:xfrm>
              <a:off x="4876800" y="3004947"/>
              <a:ext cx="1204722" cy="1696116"/>
            </a:xfrm>
            <a:custGeom>
              <a:avLst/>
              <a:gdLst/>
              <a:ahLst/>
              <a:cxnLst/>
              <a:rect l="l" t="t" r="r" b="b"/>
              <a:pathLst>
                <a:path w="1204722" h="1696116" extrusionOk="0">
                  <a:moveTo>
                    <a:pt x="0" y="22955"/>
                  </a:moveTo>
                  <a:lnTo>
                    <a:pt x="32766" y="0"/>
                  </a:lnTo>
                  <a:lnTo>
                    <a:pt x="1204722" y="1673162"/>
                  </a:lnTo>
                  <a:lnTo>
                    <a:pt x="1171956" y="1696117"/>
                  </a:lnTo>
                  <a:lnTo>
                    <a:pt x="0" y="22955"/>
                  </a:lnTo>
                  <a:lnTo>
                    <a:pt x="0" y="22955"/>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2"/>
            <p:cNvSpPr/>
            <p:nvPr/>
          </p:nvSpPr>
          <p:spPr>
            <a:xfrm>
              <a:off x="4909851" y="2996279"/>
              <a:ext cx="1184052" cy="1681638"/>
            </a:xfrm>
            <a:custGeom>
              <a:avLst/>
              <a:gdLst/>
              <a:ahLst/>
              <a:cxnLst/>
              <a:rect l="l" t="t" r="r" b="b"/>
              <a:pathLst>
                <a:path w="1184052" h="1681638" extrusionOk="0">
                  <a:moveTo>
                    <a:pt x="0" y="8477"/>
                  </a:moveTo>
                  <a:lnTo>
                    <a:pt x="12192" y="0"/>
                  </a:lnTo>
                  <a:lnTo>
                    <a:pt x="1184053" y="1673162"/>
                  </a:lnTo>
                  <a:lnTo>
                    <a:pt x="1171861" y="1681639"/>
                  </a:lnTo>
                  <a:lnTo>
                    <a:pt x="0" y="8477"/>
                  </a:lnTo>
                  <a:lnTo>
                    <a:pt x="0" y="8477"/>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2"/>
            <p:cNvSpPr/>
            <p:nvPr/>
          </p:nvSpPr>
          <p:spPr>
            <a:xfrm>
              <a:off x="4914900" y="2992659"/>
              <a:ext cx="1184148" cy="1681733"/>
            </a:xfrm>
            <a:custGeom>
              <a:avLst/>
              <a:gdLst/>
              <a:ahLst/>
              <a:cxnLst/>
              <a:rect l="l" t="t" r="r" b="b"/>
              <a:pathLst>
                <a:path w="1184148" h="1681733" extrusionOk="0">
                  <a:moveTo>
                    <a:pt x="0" y="8572"/>
                  </a:moveTo>
                  <a:lnTo>
                    <a:pt x="12192" y="0"/>
                  </a:lnTo>
                  <a:lnTo>
                    <a:pt x="1184148" y="1673162"/>
                  </a:lnTo>
                  <a:lnTo>
                    <a:pt x="1171956" y="1681734"/>
                  </a:lnTo>
                  <a:lnTo>
                    <a:pt x="0" y="8572"/>
                  </a:lnTo>
                  <a:lnTo>
                    <a:pt x="0" y="8572"/>
                  </a:lnTo>
                  <a:close/>
                </a:path>
              </a:pathLst>
            </a:custGeom>
            <a:solidFill>
              <a:srgbClr val="D8D9DC">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2"/>
            <p:cNvSpPr/>
            <p:nvPr/>
          </p:nvSpPr>
          <p:spPr>
            <a:xfrm rot="-2095297">
              <a:off x="5235409" y="2730428"/>
              <a:ext cx="1018016" cy="63250"/>
            </a:xfrm>
            <a:custGeom>
              <a:avLst/>
              <a:gdLst/>
              <a:ahLst/>
              <a:cxnLst/>
              <a:rect l="l" t="t" r="r" b="b"/>
              <a:pathLst>
                <a:path w="1017936" h="63245" extrusionOk="0">
                  <a:moveTo>
                    <a:pt x="1" y="-13"/>
                  </a:moveTo>
                  <a:lnTo>
                    <a:pt x="1017937" y="-13"/>
                  </a:lnTo>
                  <a:lnTo>
                    <a:pt x="1017937" y="63233"/>
                  </a:lnTo>
                  <a:lnTo>
                    <a:pt x="1" y="63233"/>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2"/>
            <p:cNvSpPr/>
            <p:nvPr/>
          </p:nvSpPr>
          <p:spPr>
            <a:xfrm rot="-2095297">
              <a:off x="5314977" y="2844068"/>
              <a:ext cx="1018016" cy="63250"/>
            </a:xfrm>
            <a:custGeom>
              <a:avLst/>
              <a:gdLst/>
              <a:ahLst/>
              <a:cxnLst/>
              <a:rect l="l" t="t" r="r" b="b"/>
              <a:pathLst>
                <a:path w="1017936" h="63245" extrusionOk="0">
                  <a:moveTo>
                    <a:pt x="1" y="-13"/>
                  </a:moveTo>
                  <a:lnTo>
                    <a:pt x="1017938" y="-13"/>
                  </a:lnTo>
                  <a:lnTo>
                    <a:pt x="1017938" y="63233"/>
                  </a:lnTo>
                  <a:lnTo>
                    <a:pt x="1" y="63233"/>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 name="Google Shape;61;p2"/>
            <p:cNvSpPr/>
            <p:nvPr/>
          </p:nvSpPr>
          <p:spPr>
            <a:xfrm rot="-2088241">
              <a:off x="5390083" y="2958931"/>
              <a:ext cx="1015188" cy="63075"/>
            </a:xfrm>
            <a:custGeom>
              <a:avLst/>
              <a:gdLst/>
              <a:ahLst/>
              <a:cxnLst/>
              <a:rect l="l" t="t" r="r" b="b"/>
              <a:pathLst>
                <a:path w="1016561" h="63160" extrusionOk="0">
                  <a:moveTo>
                    <a:pt x="1" y="-13"/>
                  </a:moveTo>
                  <a:lnTo>
                    <a:pt x="1016562" y="-13"/>
                  </a:lnTo>
                  <a:lnTo>
                    <a:pt x="1016562" y="63148"/>
                  </a:lnTo>
                  <a:lnTo>
                    <a:pt x="1" y="63148"/>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 name="Google Shape;62;p2"/>
            <p:cNvSpPr/>
            <p:nvPr/>
          </p:nvSpPr>
          <p:spPr>
            <a:xfrm rot="-2095297">
              <a:off x="6589761" y="3673685"/>
              <a:ext cx="477906" cy="63250"/>
            </a:xfrm>
            <a:custGeom>
              <a:avLst/>
              <a:gdLst/>
              <a:ahLst/>
              <a:cxnLst/>
              <a:rect l="l" t="t" r="r" b="b"/>
              <a:pathLst>
                <a:path w="477869" h="63245" extrusionOk="0">
                  <a:moveTo>
                    <a:pt x="1" y="-13"/>
                  </a:moveTo>
                  <a:lnTo>
                    <a:pt x="477870" y="-13"/>
                  </a:lnTo>
                  <a:lnTo>
                    <a:pt x="477870" y="63233"/>
                  </a:lnTo>
                  <a:lnTo>
                    <a:pt x="1" y="63233"/>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 name="Google Shape;63;p2"/>
            <p:cNvSpPr/>
            <p:nvPr/>
          </p:nvSpPr>
          <p:spPr>
            <a:xfrm rot="-2095297">
              <a:off x="6667183" y="3784065"/>
              <a:ext cx="477906" cy="63250"/>
            </a:xfrm>
            <a:custGeom>
              <a:avLst/>
              <a:gdLst/>
              <a:ahLst/>
              <a:cxnLst/>
              <a:rect l="l" t="t" r="r" b="b"/>
              <a:pathLst>
                <a:path w="477869" h="63245" extrusionOk="0">
                  <a:moveTo>
                    <a:pt x="1" y="-13"/>
                  </a:moveTo>
                  <a:lnTo>
                    <a:pt x="477870" y="-13"/>
                  </a:lnTo>
                  <a:lnTo>
                    <a:pt x="477870" y="63233"/>
                  </a:lnTo>
                  <a:lnTo>
                    <a:pt x="1" y="63233"/>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4" name="Google Shape;64;p2"/>
          <p:cNvGrpSpPr/>
          <p:nvPr/>
        </p:nvGrpSpPr>
        <p:grpSpPr>
          <a:xfrm>
            <a:off x="164159" y="1889678"/>
            <a:ext cx="1009275" cy="516314"/>
            <a:chOff x="5557837" y="3152773"/>
            <a:chExt cx="1077365" cy="551146"/>
          </a:xfrm>
        </p:grpSpPr>
        <p:sp>
          <p:nvSpPr>
            <p:cNvPr id="65" name="Google Shape;65;p2"/>
            <p:cNvSpPr/>
            <p:nvPr/>
          </p:nvSpPr>
          <p:spPr>
            <a:xfrm>
              <a:off x="5557837" y="3242214"/>
              <a:ext cx="131635" cy="113537"/>
            </a:xfrm>
            <a:custGeom>
              <a:avLst/>
              <a:gdLst/>
              <a:ahLst/>
              <a:cxnLst/>
              <a:rect l="l" t="t" r="r" b="b"/>
              <a:pathLst>
                <a:path w="131635" h="113537" extrusionOk="0">
                  <a:moveTo>
                    <a:pt x="131636" y="37433"/>
                  </a:moveTo>
                  <a:lnTo>
                    <a:pt x="0" y="0"/>
                  </a:lnTo>
                  <a:lnTo>
                    <a:pt x="29051" y="90487"/>
                  </a:lnTo>
                  <a:lnTo>
                    <a:pt x="110300" y="113538"/>
                  </a:lnTo>
                  <a:lnTo>
                    <a:pt x="131636" y="37433"/>
                  </a:lnTo>
                  <a:lnTo>
                    <a:pt x="131636" y="37433"/>
                  </a:lnTo>
                  <a:close/>
                </a:path>
              </a:pathLst>
            </a:custGeom>
            <a:solidFill>
              <a:srgbClr val="F2552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2"/>
            <p:cNvSpPr/>
            <p:nvPr/>
          </p:nvSpPr>
          <p:spPr>
            <a:xfrm>
              <a:off x="5640418" y="3236880"/>
              <a:ext cx="133254" cy="179736"/>
            </a:xfrm>
            <a:custGeom>
              <a:avLst/>
              <a:gdLst/>
              <a:ahLst/>
              <a:cxnLst/>
              <a:rect l="l" t="t" r="r" b="b"/>
              <a:pathLst>
                <a:path w="133254" h="179736" extrusionOk="0">
                  <a:moveTo>
                    <a:pt x="43815" y="0"/>
                  </a:moveTo>
                  <a:lnTo>
                    <a:pt x="133255" y="25336"/>
                  </a:lnTo>
                  <a:lnTo>
                    <a:pt x="89440" y="179737"/>
                  </a:lnTo>
                  <a:lnTo>
                    <a:pt x="0" y="154400"/>
                  </a:lnTo>
                  <a:lnTo>
                    <a:pt x="43815" y="0"/>
                  </a:lnTo>
                  <a:lnTo>
                    <a:pt x="43815" y="0"/>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2"/>
            <p:cNvSpPr/>
            <p:nvPr/>
          </p:nvSpPr>
          <p:spPr>
            <a:xfrm>
              <a:off x="5558122" y="3241166"/>
              <a:ext cx="116109" cy="64103"/>
            </a:xfrm>
            <a:custGeom>
              <a:avLst/>
              <a:gdLst/>
              <a:ahLst/>
              <a:cxnLst/>
              <a:rect l="l" t="t" r="r" b="b"/>
              <a:pathLst>
                <a:path w="116109" h="64103" extrusionOk="0">
                  <a:moveTo>
                    <a:pt x="105537" y="64103"/>
                  </a:moveTo>
                  <a:lnTo>
                    <a:pt x="12764" y="40291"/>
                  </a:lnTo>
                  <a:lnTo>
                    <a:pt x="0" y="0"/>
                  </a:lnTo>
                  <a:lnTo>
                    <a:pt x="116110" y="29909"/>
                  </a:lnTo>
                  <a:lnTo>
                    <a:pt x="105537" y="64103"/>
                  </a:lnTo>
                  <a:lnTo>
                    <a:pt x="105537" y="64103"/>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2"/>
            <p:cNvSpPr/>
            <p:nvPr/>
          </p:nvSpPr>
          <p:spPr>
            <a:xfrm>
              <a:off x="5662992" y="3240500"/>
              <a:ext cx="109061" cy="74009"/>
            </a:xfrm>
            <a:custGeom>
              <a:avLst/>
              <a:gdLst/>
              <a:ahLst/>
              <a:cxnLst/>
              <a:rect l="l" t="t" r="r" b="b"/>
              <a:pathLst>
                <a:path w="109061" h="74009" extrusionOk="0">
                  <a:moveTo>
                    <a:pt x="18764" y="0"/>
                  </a:moveTo>
                  <a:lnTo>
                    <a:pt x="109061" y="20098"/>
                  </a:lnTo>
                  <a:lnTo>
                    <a:pt x="90297" y="74009"/>
                  </a:lnTo>
                  <a:lnTo>
                    <a:pt x="0" y="53912"/>
                  </a:lnTo>
                  <a:lnTo>
                    <a:pt x="18764" y="0"/>
                  </a:lnTo>
                  <a:lnTo>
                    <a:pt x="18764"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 name="Google Shape;69;p2"/>
            <p:cNvSpPr/>
            <p:nvPr/>
          </p:nvSpPr>
          <p:spPr>
            <a:xfrm>
              <a:off x="5685852" y="3200590"/>
              <a:ext cx="210693" cy="328136"/>
            </a:xfrm>
            <a:custGeom>
              <a:avLst/>
              <a:gdLst/>
              <a:ahLst/>
              <a:cxnLst/>
              <a:rect l="l" t="t" r="r" b="b"/>
              <a:pathLst>
                <a:path w="210693" h="328136" extrusionOk="0">
                  <a:moveTo>
                    <a:pt x="210693" y="0"/>
                  </a:moveTo>
                  <a:lnTo>
                    <a:pt x="69247" y="3810"/>
                  </a:lnTo>
                  <a:lnTo>
                    <a:pt x="0" y="248412"/>
                  </a:lnTo>
                  <a:lnTo>
                    <a:pt x="117824" y="328136"/>
                  </a:lnTo>
                  <a:lnTo>
                    <a:pt x="210693" y="0"/>
                  </a:lnTo>
                  <a:lnTo>
                    <a:pt x="210693" y="0"/>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 name="Google Shape;70;p2"/>
            <p:cNvSpPr/>
            <p:nvPr/>
          </p:nvSpPr>
          <p:spPr>
            <a:xfrm>
              <a:off x="5797799" y="3160614"/>
              <a:ext cx="830834" cy="543305"/>
            </a:xfrm>
            <a:custGeom>
              <a:avLst/>
              <a:gdLst/>
              <a:ahLst/>
              <a:cxnLst/>
              <a:rect l="l" t="t" r="r" b="b"/>
              <a:pathLst>
                <a:path w="830834" h="543305" extrusionOk="0">
                  <a:moveTo>
                    <a:pt x="227912" y="463029"/>
                  </a:moveTo>
                  <a:lnTo>
                    <a:pt x="21982" y="423596"/>
                  </a:lnTo>
                  <a:cubicBezTo>
                    <a:pt x="5976" y="419024"/>
                    <a:pt x="-3339" y="402393"/>
                    <a:pt x="1122" y="386353"/>
                  </a:cubicBezTo>
                  <a:lnTo>
                    <a:pt x="103897" y="21736"/>
                  </a:lnTo>
                  <a:cubicBezTo>
                    <a:pt x="108470" y="5734"/>
                    <a:pt x="125103" y="-3582"/>
                    <a:pt x="141140" y="876"/>
                  </a:cubicBezTo>
                  <a:lnTo>
                    <a:pt x="723879" y="222332"/>
                  </a:lnTo>
                  <a:cubicBezTo>
                    <a:pt x="804127" y="252927"/>
                    <a:pt x="847819" y="339661"/>
                    <a:pt x="824654" y="422357"/>
                  </a:cubicBezTo>
                  <a:lnTo>
                    <a:pt x="824654" y="422357"/>
                  </a:lnTo>
                  <a:cubicBezTo>
                    <a:pt x="801165" y="504977"/>
                    <a:pt x="718565" y="556060"/>
                    <a:pt x="634154" y="540182"/>
                  </a:cubicBezTo>
                  <a:lnTo>
                    <a:pt x="304875" y="478269"/>
                  </a:lnTo>
                </a:path>
              </a:pathLst>
            </a:custGeom>
            <a:solidFill>
              <a:srgbClr val="FF89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 name="Google Shape;71;p2"/>
            <p:cNvSpPr/>
            <p:nvPr/>
          </p:nvSpPr>
          <p:spPr>
            <a:xfrm>
              <a:off x="5986056" y="3364017"/>
              <a:ext cx="508186" cy="222933"/>
            </a:xfrm>
            <a:custGeom>
              <a:avLst/>
              <a:gdLst/>
              <a:ahLst/>
              <a:cxnLst/>
              <a:rect l="l" t="t" r="r" b="b"/>
              <a:pathLst>
                <a:path w="508186" h="222933" extrusionOk="0">
                  <a:moveTo>
                    <a:pt x="2222" y="39885"/>
                  </a:moveTo>
                  <a:lnTo>
                    <a:pt x="2222" y="39885"/>
                  </a:lnTo>
                  <a:cubicBezTo>
                    <a:pt x="10454" y="10700"/>
                    <a:pt x="40731" y="-6331"/>
                    <a:pt x="69945" y="1785"/>
                  </a:cubicBezTo>
                  <a:lnTo>
                    <a:pt x="468090" y="114751"/>
                  </a:lnTo>
                  <a:cubicBezTo>
                    <a:pt x="497250" y="123066"/>
                    <a:pt x="514255" y="153337"/>
                    <a:pt x="506190" y="182569"/>
                  </a:cubicBezTo>
                  <a:lnTo>
                    <a:pt x="506190" y="182569"/>
                  </a:lnTo>
                  <a:cubicBezTo>
                    <a:pt x="497915" y="211763"/>
                    <a:pt x="467610" y="228794"/>
                    <a:pt x="438372" y="220669"/>
                  </a:cubicBezTo>
                  <a:lnTo>
                    <a:pt x="40131" y="107703"/>
                  </a:lnTo>
                  <a:cubicBezTo>
                    <a:pt x="10936" y="99425"/>
                    <a:pt x="-6089" y="69126"/>
                    <a:pt x="2031" y="39885"/>
                  </a:cubicBezTo>
                  <a:close/>
                </a:path>
              </a:pathLst>
            </a:custGeom>
            <a:solidFill>
              <a:srgbClr val="F46A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 name="Google Shape;72;p2"/>
            <p:cNvSpPr/>
            <p:nvPr/>
          </p:nvSpPr>
          <p:spPr>
            <a:xfrm>
              <a:off x="5732525" y="3199638"/>
              <a:ext cx="160305" cy="68960"/>
            </a:xfrm>
            <a:custGeom>
              <a:avLst/>
              <a:gdLst/>
              <a:ahLst/>
              <a:cxnLst/>
              <a:rect l="l" t="t" r="r" b="b"/>
              <a:pathLst>
                <a:path w="160305" h="68960" extrusionOk="0">
                  <a:moveTo>
                    <a:pt x="0" y="68961"/>
                  </a:moveTo>
                  <a:lnTo>
                    <a:pt x="18479" y="3905"/>
                  </a:lnTo>
                  <a:lnTo>
                    <a:pt x="160306" y="0"/>
                  </a:lnTo>
                  <a:lnTo>
                    <a:pt x="141923" y="65056"/>
                  </a:lnTo>
                  <a:lnTo>
                    <a:pt x="0" y="68961"/>
                  </a:lnTo>
                  <a:lnTo>
                    <a:pt x="0" y="6896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 name="Google Shape;73;p2"/>
            <p:cNvSpPr/>
            <p:nvPr/>
          </p:nvSpPr>
          <p:spPr>
            <a:xfrm>
              <a:off x="5884925" y="3152773"/>
              <a:ext cx="750277" cy="461964"/>
            </a:xfrm>
            <a:custGeom>
              <a:avLst/>
              <a:gdLst/>
              <a:ahLst/>
              <a:cxnLst/>
              <a:rect l="l" t="t" r="r" b="b"/>
              <a:pathLst>
                <a:path w="750277" h="461964" extrusionOk="0">
                  <a:moveTo>
                    <a:pt x="727240" y="461727"/>
                  </a:moveTo>
                  <a:cubicBezTo>
                    <a:pt x="728698" y="391775"/>
                    <a:pt x="686034" y="328443"/>
                    <a:pt x="620656" y="303516"/>
                  </a:cubicBezTo>
                  <a:lnTo>
                    <a:pt x="37249" y="82251"/>
                  </a:lnTo>
                  <a:cubicBezTo>
                    <a:pt x="21266" y="77678"/>
                    <a:pt x="4605" y="86927"/>
                    <a:pt x="35" y="102910"/>
                  </a:cubicBezTo>
                  <a:cubicBezTo>
                    <a:pt x="26" y="102948"/>
                    <a:pt x="16" y="102977"/>
                    <a:pt x="7" y="103015"/>
                  </a:cubicBezTo>
                  <a:lnTo>
                    <a:pt x="23057" y="21672"/>
                  </a:lnTo>
                  <a:cubicBezTo>
                    <a:pt x="27627" y="5669"/>
                    <a:pt x="44284" y="-3617"/>
                    <a:pt x="60300" y="907"/>
                  </a:cubicBezTo>
                  <a:lnTo>
                    <a:pt x="643325" y="222173"/>
                  </a:lnTo>
                  <a:cubicBezTo>
                    <a:pt x="723668" y="252662"/>
                    <a:pt x="767379" y="339502"/>
                    <a:pt x="744004" y="422198"/>
                  </a:cubicBezTo>
                  <a:cubicBezTo>
                    <a:pt x="740232" y="435980"/>
                    <a:pt x="734594" y="449182"/>
                    <a:pt x="727240" y="4614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 name="Google Shape;74;p2"/>
            <p:cNvSpPr/>
            <p:nvPr/>
          </p:nvSpPr>
          <p:spPr>
            <a:xfrm>
              <a:off x="5990659" y="3362558"/>
              <a:ext cx="506338" cy="191981"/>
            </a:xfrm>
            <a:custGeom>
              <a:avLst/>
              <a:gdLst/>
              <a:ahLst/>
              <a:cxnLst/>
              <a:rect l="l" t="t" r="r" b="b"/>
              <a:pathLst>
                <a:path w="506338" h="191981" extrusionOk="0">
                  <a:moveTo>
                    <a:pt x="4096" y="54393"/>
                  </a:moveTo>
                  <a:cubicBezTo>
                    <a:pt x="-83" y="46392"/>
                    <a:pt x="-1103" y="37105"/>
                    <a:pt x="1238" y="28390"/>
                  </a:cubicBezTo>
                  <a:cubicBezTo>
                    <a:pt x="7620" y="5816"/>
                    <a:pt x="36576" y="-5805"/>
                    <a:pt x="65627" y="2386"/>
                  </a:cubicBezTo>
                  <a:lnTo>
                    <a:pt x="463868" y="115258"/>
                  </a:lnTo>
                  <a:cubicBezTo>
                    <a:pt x="492443" y="123449"/>
                    <a:pt x="511493" y="148595"/>
                    <a:pt x="505111" y="171074"/>
                  </a:cubicBezTo>
                  <a:cubicBezTo>
                    <a:pt x="502489" y="179723"/>
                    <a:pt x="496754" y="187086"/>
                    <a:pt x="489013" y="191743"/>
                  </a:cubicBezTo>
                  <a:cubicBezTo>
                    <a:pt x="481034" y="176904"/>
                    <a:pt x="467225" y="166064"/>
                    <a:pt x="450913" y="161835"/>
                  </a:cubicBezTo>
                  <a:lnTo>
                    <a:pt x="52387" y="48964"/>
                  </a:lnTo>
                  <a:cubicBezTo>
                    <a:pt x="36239" y="43944"/>
                    <a:pt x="18726" y="45916"/>
                    <a:pt x="4096" y="5439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75" name="Google Shape;75;p2"/>
          <p:cNvGrpSpPr/>
          <p:nvPr/>
        </p:nvGrpSpPr>
        <p:grpSpPr>
          <a:xfrm>
            <a:off x="1072211" y="2401555"/>
            <a:ext cx="1581826" cy="1454931"/>
            <a:chOff x="5252920" y="2652722"/>
            <a:chExt cx="1688542" cy="1553086"/>
          </a:xfrm>
        </p:grpSpPr>
        <p:sp>
          <p:nvSpPr>
            <p:cNvPr id="76" name="Google Shape;76;p2"/>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 name="Google Shape;77;p2"/>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 name="Google Shape;78;p2"/>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 name="Google Shape;79;p2"/>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 name="Google Shape;80;p2"/>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2"/>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82;p2"/>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83;p2"/>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84;p2"/>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85;p2"/>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6" name="Google Shape;86;p2"/>
          <p:cNvSpPr/>
          <p:nvPr/>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87" name="Google Shape;87;p2"/>
          <p:cNvGrpSpPr/>
          <p:nvPr/>
        </p:nvGrpSpPr>
        <p:grpSpPr>
          <a:xfrm rot="784765">
            <a:off x="2207773" y="201873"/>
            <a:ext cx="1394850" cy="1118415"/>
            <a:chOff x="5353050" y="2833686"/>
            <a:chExt cx="1488947" cy="1193863"/>
          </a:xfrm>
        </p:grpSpPr>
        <p:sp>
          <p:nvSpPr>
            <p:cNvPr id="88" name="Google Shape;88;p2"/>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2"/>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2"/>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2"/>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92;p2"/>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93;p2"/>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94;p2"/>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2"/>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96;p2"/>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97;p2"/>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98;p2"/>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99;p2"/>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100;p2"/>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101;p2"/>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102;p2"/>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103;p2"/>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 name="Google Shape;104;p2"/>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 name="Google Shape;105;p2"/>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106;p2"/>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107;p2"/>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108;p2"/>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109;p2"/>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 name="Google Shape;110;p2"/>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111;p2"/>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112;p2"/>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 name="Google Shape;113;p2"/>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 name="Google Shape;114;p2"/>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 name="Google Shape;115;p2"/>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116;p2"/>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 name="Google Shape;117;p2"/>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 name="Google Shape;118;p2"/>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 name="Google Shape;119;p2"/>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 name="Google Shape;120;p2"/>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 name="Google Shape;121;p2"/>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 name="Google Shape;122;p2"/>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 name="Google Shape;123;p2"/>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 name="Google Shape;124;p2"/>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 name="Google Shape;125;p2"/>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 name="Google Shape;126;p2"/>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 name="Google Shape;127;p2"/>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 name="Google Shape;128;p2"/>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 name="Google Shape;129;p2"/>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 name="Google Shape;130;p2"/>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 name="Google Shape;131;p2"/>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 name="Google Shape;132;p2"/>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 name="Google Shape;133;p2"/>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 name="Google Shape;134;p2"/>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 name="Google Shape;135;p2"/>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 name="Google Shape;136;p2"/>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 name="Google Shape;137;p2"/>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 name="Google Shape;138;p2"/>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 name="Google Shape;139;p2"/>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2"/>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2"/>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2"/>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 name="Google Shape;143;p2"/>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 name="Google Shape;144;p2"/>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 name="Google Shape;145;p2"/>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 name="Google Shape;146;p2"/>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 name="Google Shape;147;p2"/>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 name="Google Shape;148;p2"/>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 name="Google Shape;149;p2"/>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 name="Google Shape;150;p2"/>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 name="Google Shape;151;p2"/>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 name="Google Shape;152;p2"/>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53;p2"/>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2"/>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 name="Google Shape;155;p2"/>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6" name="Google Shape;156;p2"/>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7" name="Google Shape;157;p2"/>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8" name="Google Shape;158;p2"/>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59;p2"/>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0" name="Google Shape;160;p2"/>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2"/>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2"/>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2"/>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2"/>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2"/>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2"/>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2"/>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2"/>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2"/>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2"/>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2"/>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2"/>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2"/>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 name="Google Shape;174;p2"/>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175;p2"/>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2"/>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2"/>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2"/>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2"/>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2"/>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181;p2"/>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 name="Google Shape;182;p2"/>
          <p:cNvGrpSpPr/>
          <p:nvPr/>
        </p:nvGrpSpPr>
        <p:grpSpPr>
          <a:xfrm>
            <a:off x="3588404" y="687881"/>
            <a:ext cx="592134" cy="954318"/>
            <a:chOff x="5781734" y="2919412"/>
            <a:chExt cx="632081" cy="1018700"/>
          </a:xfrm>
        </p:grpSpPr>
        <p:sp>
          <p:nvSpPr>
            <p:cNvPr id="183" name="Google Shape;183;p2"/>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 name="Google Shape;184;p2"/>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 name="Google Shape;185;p2"/>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 name="Google Shape;186;p2"/>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 name="Google Shape;187;p2"/>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 name="Google Shape;188;p2"/>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 name="Google Shape;189;p2"/>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 name="Google Shape;190;p2"/>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 name="Google Shape;191;p2"/>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 name="Google Shape;192;p2"/>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3" name="Google Shape;193;p2"/>
          <p:cNvGrpSpPr/>
          <p:nvPr/>
        </p:nvGrpSpPr>
        <p:grpSpPr>
          <a:xfrm>
            <a:off x="2700705" y="1249968"/>
            <a:ext cx="626499" cy="950089"/>
            <a:chOff x="5762846" y="2919732"/>
            <a:chExt cx="668765" cy="1014186"/>
          </a:xfrm>
        </p:grpSpPr>
        <p:sp>
          <p:nvSpPr>
            <p:cNvPr id="194" name="Google Shape;194;p2"/>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 name="Google Shape;195;p2"/>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 name="Google Shape;196;p2"/>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 name="Google Shape;197;p2"/>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 name="Google Shape;198;p2"/>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 name="Google Shape;199;p2"/>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 name="Google Shape;200;p2"/>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 name="Google Shape;201;p2"/>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 name="Google Shape;202;p2"/>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 name="Google Shape;203;p2"/>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4" name="Google Shape;204;p2"/>
          <p:cNvGrpSpPr/>
          <p:nvPr/>
        </p:nvGrpSpPr>
        <p:grpSpPr>
          <a:xfrm rot="-1124896">
            <a:off x="4376061" y="437583"/>
            <a:ext cx="516328" cy="1009282"/>
            <a:chOff x="5819791" y="2890940"/>
            <a:chExt cx="551157" cy="1077364"/>
          </a:xfrm>
        </p:grpSpPr>
        <p:sp>
          <p:nvSpPr>
            <p:cNvPr id="205" name="Google Shape;205;p2"/>
            <p:cNvSpPr/>
            <p:nvPr/>
          </p:nvSpPr>
          <p:spPr>
            <a:xfrm>
              <a:off x="5909214" y="3836669"/>
              <a:ext cx="113537" cy="131635"/>
            </a:xfrm>
            <a:custGeom>
              <a:avLst/>
              <a:gdLst/>
              <a:ahLst/>
              <a:cxnLst/>
              <a:rect l="l" t="t" r="r" b="b"/>
              <a:pathLst>
                <a:path w="113537" h="131635" extrusionOk="0">
                  <a:moveTo>
                    <a:pt x="37433" y="0"/>
                  </a:moveTo>
                  <a:lnTo>
                    <a:pt x="0" y="131636"/>
                  </a:lnTo>
                  <a:lnTo>
                    <a:pt x="90487" y="102584"/>
                  </a:lnTo>
                  <a:lnTo>
                    <a:pt x="113538" y="21336"/>
                  </a:lnTo>
                  <a:lnTo>
                    <a:pt x="37433" y="0"/>
                  </a:lnTo>
                  <a:lnTo>
                    <a:pt x="37433" y="0"/>
                  </a:lnTo>
                  <a:close/>
                </a:path>
              </a:pathLst>
            </a:custGeom>
            <a:solidFill>
              <a:srgbClr val="04AC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 name="Google Shape;206;p2"/>
            <p:cNvSpPr/>
            <p:nvPr/>
          </p:nvSpPr>
          <p:spPr>
            <a:xfrm>
              <a:off x="5903880" y="3752468"/>
              <a:ext cx="179736" cy="133159"/>
            </a:xfrm>
            <a:custGeom>
              <a:avLst/>
              <a:gdLst/>
              <a:ahLst/>
              <a:cxnLst/>
              <a:rect l="l" t="t" r="r" b="b"/>
              <a:pathLst>
                <a:path w="179736" h="133159" extrusionOk="0">
                  <a:moveTo>
                    <a:pt x="0" y="89440"/>
                  </a:moveTo>
                  <a:lnTo>
                    <a:pt x="25336" y="0"/>
                  </a:lnTo>
                  <a:lnTo>
                    <a:pt x="179737" y="43815"/>
                  </a:lnTo>
                  <a:lnTo>
                    <a:pt x="154400" y="133160"/>
                  </a:lnTo>
                  <a:lnTo>
                    <a:pt x="0" y="89440"/>
                  </a:lnTo>
                  <a:lnTo>
                    <a:pt x="0" y="89440"/>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 name="Google Shape;207;p2"/>
            <p:cNvSpPr/>
            <p:nvPr/>
          </p:nvSpPr>
          <p:spPr>
            <a:xfrm>
              <a:off x="5908166" y="3851814"/>
              <a:ext cx="64103" cy="116204"/>
            </a:xfrm>
            <a:custGeom>
              <a:avLst/>
              <a:gdLst/>
              <a:ahLst/>
              <a:cxnLst/>
              <a:rect l="l" t="t" r="r" b="b"/>
              <a:pathLst>
                <a:path w="64103" h="116204" extrusionOk="0">
                  <a:moveTo>
                    <a:pt x="64103" y="10573"/>
                  </a:moveTo>
                  <a:lnTo>
                    <a:pt x="40291" y="103442"/>
                  </a:lnTo>
                  <a:lnTo>
                    <a:pt x="0" y="116205"/>
                  </a:lnTo>
                  <a:lnTo>
                    <a:pt x="29909" y="0"/>
                  </a:lnTo>
                  <a:lnTo>
                    <a:pt x="64103" y="10573"/>
                  </a:lnTo>
                  <a:lnTo>
                    <a:pt x="64103" y="10573"/>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2"/>
            <p:cNvSpPr/>
            <p:nvPr/>
          </p:nvSpPr>
          <p:spPr>
            <a:xfrm>
              <a:off x="5907500" y="3754087"/>
              <a:ext cx="74009" cy="109061"/>
            </a:xfrm>
            <a:custGeom>
              <a:avLst/>
              <a:gdLst/>
              <a:ahLst/>
              <a:cxnLst/>
              <a:rect l="l" t="t" r="r" b="b"/>
              <a:pathLst>
                <a:path w="74009" h="109061" extrusionOk="0">
                  <a:moveTo>
                    <a:pt x="0" y="90297"/>
                  </a:moveTo>
                  <a:lnTo>
                    <a:pt x="20098" y="0"/>
                  </a:lnTo>
                  <a:lnTo>
                    <a:pt x="74009" y="18764"/>
                  </a:lnTo>
                  <a:lnTo>
                    <a:pt x="53912" y="109061"/>
                  </a:lnTo>
                  <a:lnTo>
                    <a:pt x="0" y="90297"/>
                  </a:lnTo>
                  <a:lnTo>
                    <a:pt x="0" y="9029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 name="Google Shape;209;p2"/>
            <p:cNvSpPr/>
            <p:nvPr/>
          </p:nvSpPr>
          <p:spPr>
            <a:xfrm>
              <a:off x="5867590" y="3629500"/>
              <a:ext cx="328136" cy="210788"/>
            </a:xfrm>
            <a:custGeom>
              <a:avLst/>
              <a:gdLst/>
              <a:ahLst/>
              <a:cxnLst/>
              <a:rect l="l" t="t" r="r" b="b"/>
              <a:pathLst>
                <a:path w="328136" h="210788" extrusionOk="0">
                  <a:moveTo>
                    <a:pt x="0" y="0"/>
                  </a:moveTo>
                  <a:lnTo>
                    <a:pt x="3810" y="141542"/>
                  </a:lnTo>
                  <a:lnTo>
                    <a:pt x="248412" y="210788"/>
                  </a:lnTo>
                  <a:lnTo>
                    <a:pt x="328136" y="92869"/>
                  </a:lnTo>
                  <a:lnTo>
                    <a:pt x="0" y="0"/>
                  </a:lnTo>
                  <a:lnTo>
                    <a:pt x="0" y="0"/>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 name="Google Shape;210;p2"/>
            <p:cNvSpPr/>
            <p:nvPr/>
          </p:nvSpPr>
          <p:spPr>
            <a:xfrm>
              <a:off x="5827614" y="2897573"/>
              <a:ext cx="543334" cy="831148"/>
            </a:xfrm>
            <a:custGeom>
              <a:avLst/>
              <a:gdLst/>
              <a:ahLst/>
              <a:cxnLst/>
              <a:rect l="l" t="t" r="r" b="b"/>
              <a:pathLst>
                <a:path w="543334" h="831148" extrusionOk="0">
                  <a:moveTo>
                    <a:pt x="462759" y="602814"/>
                  </a:moveTo>
                  <a:lnTo>
                    <a:pt x="423326" y="809125"/>
                  </a:lnTo>
                  <a:cubicBezTo>
                    <a:pt x="418753" y="825127"/>
                    <a:pt x="402123" y="834443"/>
                    <a:pt x="386083" y="829985"/>
                  </a:cubicBezTo>
                  <a:lnTo>
                    <a:pt x="21466" y="726829"/>
                  </a:lnTo>
                  <a:cubicBezTo>
                    <a:pt x="5464" y="722257"/>
                    <a:pt x="-3852" y="705627"/>
                    <a:pt x="606" y="689587"/>
                  </a:cubicBezTo>
                  <a:lnTo>
                    <a:pt x="222062" y="106847"/>
                  </a:lnTo>
                  <a:cubicBezTo>
                    <a:pt x="252666" y="26604"/>
                    <a:pt x="339410" y="-17058"/>
                    <a:pt x="422087" y="6168"/>
                  </a:cubicBezTo>
                  <a:lnTo>
                    <a:pt x="422087" y="6168"/>
                  </a:lnTo>
                  <a:cubicBezTo>
                    <a:pt x="504764" y="29579"/>
                    <a:pt x="555885" y="112238"/>
                    <a:pt x="539912" y="196668"/>
                  </a:cubicBezTo>
                  <a:lnTo>
                    <a:pt x="477142" y="525661"/>
                  </a:lnTo>
                </a:path>
              </a:pathLst>
            </a:custGeom>
            <a:solidFill>
              <a:srgbClr val="45B8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 name="Google Shape;211;p2"/>
            <p:cNvSpPr/>
            <p:nvPr/>
          </p:nvSpPr>
          <p:spPr>
            <a:xfrm>
              <a:off x="6031016" y="3031972"/>
              <a:ext cx="223120" cy="507924"/>
            </a:xfrm>
            <a:custGeom>
              <a:avLst/>
              <a:gdLst/>
              <a:ahLst/>
              <a:cxnLst/>
              <a:rect l="l" t="t" r="r" b="b"/>
              <a:pathLst>
                <a:path w="223120" h="507924" extrusionOk="0">
                  <a:moveTo>
                    <a:pt x="39614" y="505848"/>
                  </a:moveTo>
                  <a:lnTo>
                    <a:pt x="39614" y="505848"/>
                  </a:lnTo>
                  <a:cubicBezTo>
                    <a:pt x="10430" y="497618"/>
                    <a:pt x="-6601" y="467338"/>
                    <a:pt x="1514" y="438125"/>
                  </a:cubicBezTo>
                  <a:lnTo>
                    <a:pt x="114671" y="40075"/>
                  </a:lnTo>
                  <a:cubicBezTo>
                    <a:pt x="122949" y="10880"/>
                    <a:pt x="153248" y="-6145"/>
                    <a:pt x="182489" y="1975"/>
                  </a:cubicBezTo>
                  <a:lnTo>
                    <a:pt x="182489" y="1975"/>
                  </a:lnTo>
                  <a:cubicBezTo>
                    <a:pt x="211674" y="10207"/>
                    <a:pt x="228705" y="40484"/>
                    <a:pt x="220589" y="69698"/>
                  </a:cubicBezTo>
                  <a:lnTo>
                    <a:pt x="107718" y="467748"/>
                  </a:lnTo>
                  <a:cubicBezTo>
                    <a:pt x="99403" y="496952"/>
                    <a:pt x="69066" y="513973"/>
                    <a:pt x="39805" y="505848"/>
                  </a:cubicBezTo>
                  <a:close/>
                </a:path>
              </a:pathLst>
            </a:custGeom>
            <a:solidFill>
              <a:srgbClr val="24B3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 name="Google Shape;212;p2"/>
            <p:cNvSpPr/>
            <p:nvPr/>
          </p:nvSpPr>
          <p:spPr>
            <a:xfrm>
              <a:off x="5866638" y="3633215"/>
              <a:ext cx="68960" cy="160400"/>
            </a:xfrm>
            <a:custGeom>
              <a:avLst/>
              <a:gdLst/>
              <a:ahLst/>
              <a:cxnLst/>
              <a:rect l="l" t="t" r="r" b="b"/>
              <a:pathLst>
                <a:path w="68960" h="160400" extrusionOk="0">
                  <a:moveTo>
                    <a:pt x="68961" y="160401"/>
                  </a:moveTo>
                  <a:lnTo>
                    <a:pt x="3905" y="141922"/>
                  </a:lnTo>
                  <a:lnTo>
                    <a:pt x="0" y="0"/>
                  </a:lnTo>
                  <a:lnTo>
                    <a:pt x="65056" y="18478"/>
                  </a:lnTo>
                  <a:lnTo>
                    <a:pt x="68961" y="160401"/>
                  </a:lnTo>
                  <a:lnTo>
                    <a:pt x="68961" y="1604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 name="Google Shape;213;p2"/>
            <p:cNvSpPr/>
            <p:nvPr/>
          </p:nvSpPr>
          <p:spPr>
            <a:xfrm>
              <a:off x="5819791" y="2890940"/>
              <a:ext cx="461946" cy="750371"/>
            </a:xfrm>
            <a:custGeom>
              <a:avLst/>
              <a:gdLst/>
              <a:ahLst/>
              <a:cxnLst/>
              <a:rect l="l" t="t" r="r" b="b"/>
              <a:pathLst>
                <a:path w="461946" h="750371" extrusionOk="0">
                  <a:moveTo>
                    <a:pt x="461438" y="22992"/>
                  </a:moveTo>
                  <a:cubicBezTo>
                    <a:pt x="391381" y="21597"/>
                    <a:pt x="328030" y="64430"/>
                    <a:pt x="303227" y="129958"/>
                  </a:cubicBezTo>
                  <a:lnTo>
                    <a:pt x="82057" y="712983"/>
                  </a:lnTo>
                  <a:cubicBezTo>
                    <a:pt x="77523" y="729024"/>
                    <a:pt x="86810" y="745711"/>
                    <a:pt x="102822" y="750321"/>
                  </a:cubicBezTo>
                  <a:lnTo>
                    <a:pt x="21383" y="727271"/>
                  </a:lnTo>
                  <a:cubicBezTo>
                    <a:pt x="5400" y="722613"/>
                    <a:pt x="-3858" y="705964"/>
                    <a:pt x="618" y="689933"/>
                  </a:cubicBezTo>
                  <a:lnTo>
                    <a:pt x="221884" y="106908"/>
                  </a:lnTo>
                  <a:cubicBezTo>
                    <a:pt x="252373" y="26567"/>
                    <a:pt x="339213" y="-17142"/>
                    <a:pt x="421909" y="6228"/>
                  </a:cubicBezTo>
                  <a:cubicBezTo>
                    <a:pt x="435692" y="10001"/>
                    <a:pt x="448893" y="15642"/>
                    <a:pt x="461152" y="2299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 name="Google Shape;214;p2"/>
            <p:cNvSpPr/>
            <p:nvPr/>
          </p:nvSpPr>
          <p:spPr>
            <a:xfrm>
              <a:off x="6029558" y="3029206"/>
              <a:ext cx="191981" cy="506277"/>
            </a:xfrm>
            <a:custGeom>
              <a:avLst/>
              <a:gdLst/>
              <a:ahLst/>
              <a:cxnLst/>
              <a:rect l="l" t="t" r="r" b="b"/>
              <a:pathLst>
                <a:path w="191981" h="506277" extrusionOk="0">
                  <a:moveTo>
                    <a:pt x="54123" y="502137"/>
                  </a:moveTo>
                  <a:cubicBezTo>
                    <a:pt x="46121" y="506319"/>
                    <a:pt x="36835" y="507338"/>
                    <a:pt x="28119" y="504995"/>
                  </a:cubicBezTo>
                  <a:cubicBezTo>
                    <a:pt x="5545" y="498613"/>
                    <a:pt x="-6075" y="469657"/>
                    <a:pt x="2116" y="440606"/>
                  </a:cubicBezTo>
                  <a:lnTo>
                    <a:pt x="114987" y="42366"/>
                  </a:lnTo>
                  <a:cubicBezTo>
                    <a:pt x="123179" y="13791"/>
                    <a:pt x="148325" y="-5259"/>
                    <a:pt x="170804" y="1218"/>
                  </a:cubicBezTo>
                  <a:cubicBezTo>
                    <a:pt x="179510" y="3836"/>
                    <a:pt x="186891" y="9656"/>
                    <a:pt x="191473" y="17505"/>
                  </a:cubicBezTo>
                  <a:cubicBezTo>
                    <a:pt x="176652" y="25512"/>
                    <a:pt x="165822" y="39309"/>
                    <a:pt x="161564" y="55605"/>
                  </a:cubicBezTo>
                  <a:lnTo>
                    <a:pt x="48693" y="453846"/>
                  </a:lnTo>
                  <a:cubicBezTo>
                    <a:pt x="43673" y="469991"/>
                    <a:pt x="45645" y="487507"/>
                    <a:pt x="54123" y="50213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 name="Google Shape;215;p2"/>
          <p:cNvGrpSpPr/>
          <p:nvPr/>
        </p:nvGrpSpPr>
        <p:grpSpPr>
          <a:xfrm>
            <a:off x="3424075" y="2044629"/>
            <a:ext cx="265994" cy="455698"/>
            <a:chOff x="5953125" y="3186112"/>
            <a:chExt cx="283939" cy="486441"/>
          </a:xfrm>
        </p:grpSpPr>
        <p:sp>
          <p:nvSpPr>
            <p:cNvPr id="216" name="Google Shape;216;p2"/>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 name="Google Shape;217;p2"/>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 name="Google Shape;218;p2"/>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9" name="Google Shape;219;p2"/>
          <p:cNvGrpSpPr/>
          <p:nvPr/>
        </p:nvGrpSpPr>
        <p:grpSpPr>
          <a:xfrm rot="-897540">
            <a:off x="5126144" y="416717"/>
            <a:ext cx="1846815" cy="1394826"/>
            <a:chOff x="5102217" y="2695575"/>
            <a:chExt cx="1971523" cy="1489013"/>
          </a:xfrm>
        </p:grpSpPr>
        <p:sp>
          <p:nvSpPr>
            <p:cNvPr id="220" name="Google Shape;220;p2"/>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 name="Google Shape;221;p2"/>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 name="Google Shape;222;p2"/>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 name="Google Shape;223;p2"/>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 name="Google Shape;224;p2"/>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 name="Google Shape;225;p2"/>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 name="Google Shape;226;p2"/>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 name="Google Shape;227;p2"/>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 name="Google Shape;228;p2"/>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 name="Google Shape;229;p2"/>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 name="Google Shape;230;p2"/>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 name="Google Shape;231;p2"/>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 name="Google Shape;232;p2"/>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 name="Google Shape;233;p2"/>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 name="Google Shape;234;p2"/>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35" name="Google Shape;235;p2"/>
          <p:cNvGrpSpPr/>
          <p:nvPr/>
        </p:nvGrpSpPr>
        <p:grpSpPr>
          <a:xfrm>
            <a:off x="3520805" y="1369935"/>
            <a:ext cx="700457" cy="1943969"/>
            <a:chOff x="5719761" y="2390679"/>
            <a:chExt cx="747712" cy="2075116"/>
          </a:xfrm>
        </p:grpSpPr>
        <p:sp>
          <p:nvSpPr>
            <p:cNvPr id="236" name="Google Shape;236;p2"/>
            <p:cNvSpPr/>
            <p:nvPr/>
          </p:nvSpPr>
          <p:spPr>
            <a:xfrm>
              <a:off x="6215625" y="2390775"/>
              <a:ext cx="251848" cy="516540"/>
            </a:xfrm>
            <a:custGeom>
              <a:avLst/>
              <a:gdLst/>
              <a:ahLst/>
              <a:cxnLst/>
              <a:rect l="l" t="t" r="r" b="b"/>
              <a:pathLst>
                <a:path w="251848" h="516540" extrusionOk="0">
                  <a:moveTo>
                    <a:pt x="247454" y="37749"/>
                  </a:moveTo>
                  <a:lnTo>
                    <a:pt x="247454" y="37178"/>
                  </a:lnTo>
                  <a:cubicBezTo>
                    <a:pt x="248883" y="23176"/>
                    <a:pt x="250217" y="10698"/>
                    <a:pt x="251455" y="-160"/>
                  </a:cubicBezTo>
                  <a:lnTo>
                    <a:pt x="246311" y="2316"/>
                  </a:lnTo>
                  <a:cubicBezTo>
                    <a:pt x="241072" y="4888"/>
                    <a:pt x="235643" y="7745"/>
                    <a:pt x="229833" y="10889"/>
                  </a:cubicBezTo>
                  <a:cubicBezTo>
                    <a:pt x="177674" y="46236"/>
                    <a:pt x="131630" y="89860"/>
                    <a:pt x="93530" y="140048"/>
                  </a:cubicBezTo>
                  <a:cubicBezTo>
                    <a:pt x="72747" y="166384"/>
                    <a:pt x="54116" y="194350"/>
                    <a:pt x="37809" y="223677"/>
                  </a:cubicBezTo>
                  <a:cubicBezTo>
                    <a:pt x="34380" y="230154"/>
                    <a:pt x="31142" y="236917"/>
                    <a:pt x="28284" y="243870"/>
                  </a:cubicBezTo>
                  <a:lnTo>
                    <a:pt x="26855" y="246918"/>
                  </a:lnTo>
                  <a:cubicBezTo>
                    <a:pt x="13435" y="277141"/>
                    <a:pt x="4853" y="309278"/>
                    <a:pt x="1423" y="342168"/>
                  </a:cubicBezTo>
                  <a:cubicBezTo>
                    <a:pt x="-2968" y="384335"/>
                    <a:pt x="614" y="426960"/>
                    <a:pt x="11996" y="467803"/>
                  </a:cubicBezTo>
                  <a:cubicBezTo>
                    <a:pt x="46096" y="483900"/>
                    <a:pt x="80005" y="500188"/>
                    <a:pt x="114009" y="516380"/>
                  </a:cubicBezTo>
                  <a:cubicBezTo>
                    <a:pt x="182113" y="451896"/>
                    <a:pt x="209259" y="391412"/>
                    <a:pt x="221165" y="348740"/>
                  </a:cubicBezTo>
                  <a:cubicBezTo>
                    <a:pt x="224861" y="335786"/>
                    <a:pt x="227576" y="322575"/>
                    <a:pt x="229261" y="309212"/>
                  </a:cubicBezTo>
                  <a:cubicBezTo>
                    <a:pt x="233643" y="276446"/>
                    <a:pt x="233167" y="239012"/>
                    <a:pt x="237548" y="165194"/>
                  </a:cubicBezTo>
                  <a:cubicBezTo>
                    <a:pt x="238691" y="145191"/>
                    <a:pt x="240025" y="126236"/>
                    <a:pt x="241358" y="108615"/>
                  </a:cubicBezTo>
                  <a:cubicBezTo>
                    <a:pt x="242025" y="99662"/>
                    <a:pt x="242692" y="91089"/>
                    <a:pt x="243454" y="8289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 name="Google Shape;237;p2"/>
            <p:cNvSpPr/>
            <p:nvPr/>
          </p:nvSpPr>
          <p:spPr>
            <a:xfrm>
              <a:off x="5719761" y="3385756"/>
              <a:ext cx="482250" cy="1078801"/>
            </a:xfrm>
            <a:custGeom>
              <a:avLst/>
              <a:gdLst/>
              <a:ahLst/>
              <a:cxnLst/>
              <a:rect l="l" t="t" r="r" b="b"/>
              <a:pathLst>
                <a:path w="482250" h="1078801" extrusionOk="0">
                  <a:moveTo>
                    <a:pt x="-394" y="1045304"/>
                  </a:moveTo>
                  <a:cubicBezTo>
                    <a:pt x="19151" y="850632"/>
                    <a:pt x="54965" y="657931"/>
                    <a:pt x="106667" y="469232"/>
                  </a:cubicBezTo>
                  <a:cubicBezTo>
                    <a:pt x="151158" y="309402"/>
                    <a:pt x="205917" y="152611"/>
                    <a:pt x="270592" y="-160"/>
                  </a:cubicBezTo>
                  <a:lnTo>
                    <a:pt x="481857" y="83850"/>
                  </a:lnTo>
                  <a:cubicBezTo>
                    <a:pt x="384292" y="426941"/>
                    <a:pt x="254457" y="760030"/>
                    <a:pt x="94094" y="1078641"/>
                  </a:cubicBezTo>
                  <a:close/>
                </a:path>
              </a:pathLst>
            </a:custGeom>
            <a:solidFill>
              <a:srgbClr val="A441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 name="Google Shape;238;p2"/>
            <p:cNvSpPr/>
            <p:nvPr/>
          </p:nvSpPr>
          <p:spPr>
            <a:xfrm>
              <a:off x="5990081" y="2852166"/>
              <a:ext cx="344233" cy="617410"/>
            </a:xfrm>
            <a:custGeom>
              <a:avLst/>
              <a:gdLst/>
              <a:ahLst/>
              <a:cxnLst/>
              <a:rect l="l" t="t" r="r" b="b"/>
              <a:pathLst>
                <a:path w="344233" h="617410" extrusionOk="0">
                  <a:moveTo>
                    <a:pt x="210871" y="617250"/>
                  </a:moveTo>
                  <a:lnTo>
                    <a:pt x="-394" y="533144"/>
                  </a:lnTo>
                  <a:cubicBezTo>
                    <a:pt x="31896" y="455611"/>
                    <a:pt x="64948" y="380744"/>
                    <a:pt x="97904" y="306354"/>
                  </a:cubicBezTo>
                  <a:cubicBezTo>
                    <a:pt x="154197" y="179005"/>
                    <a:pt x="204870" y="74230"/>
                    <a:pt x="242017" y="-160"/>
                  </a:cubicBezTo>
                  <a:lnTo>
                    <a:pt x="343840" y="32225"/>
                  </a:lnTo>
                  <a:cubicBezTo>
                    <a:pt x="311893" y="218591"/>
                    <a:pt x="270564" y="403233"/>
                    <a:pt x="220015" y="585436"/>
                  </a:cubicBezTo>
                  <a:cubicBezTo>
                    <a:pt x="216966" y="596105"/>
                    <a:pt x="214300" y="606677"/>
                    <a:pt x="210871" y="617250"/>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 name="Google Shape;239;p2"/>
            <p:cNvSpPr/>
            <p:nvPr/>
          </p:nvSpPr>
          <p:spPr>
            <a:xfrm>
              <a:off x="6073139" y="2883217"/>
              <a:ext cx="260032" cy="566546"/>
            </a:xfrm>
            <a:custGeom>
              <a:avLst/>
              <a:gdLst/>
              <a:ahLst/>
              <a:cxnLst/>
              <a:rect l="l" t="t" r="r" b="b"/>
              <a:pathLst>
                <a:path w="260032" h="566546" extrusionOk="0">
                  <a:moveTo>
                    <a:pt x="77616" y="566387"/>
                  </a:moveTo>
                  <a:lnTo>
                    <a:pt x="-394" y="535335"/>
                  </a:lnTo>
                  <a:cubicBezTo>
                    <a:pt x="30658" y="459135"/>
                    <a:pt x="61233" y="385031"/>
                    <a:pt x="91808" y="311212"/>
                  </a:cubicBezTo>
                  <a:cubicBezTo>
                    <a:pt x="145053" y="182529"/>
                    <a:pt x="190868" y="75849"/>
                    <a:pt x="223825" y="-160"/>
                  </a:cubicBezTo>
                  <a:cubicBezTo>
                    <a:pt x="235731" y="2221"/>
                    <a:pt x="247637" y="4412"/>
                    <a:pt x="259639" y="6602"/>
                  </a:cubicBezTo>
                  <a:cubicBezTo>
                    <a:pt x="258019" y="16127"/>
                    <a:pt x="256305" y="25652"/>
                    <a:pt x="254685" y="35177"/>
                  </a:cubicBezTo>
                  <a:cubicBezTo>
                    <a:pt x="206108" y="190816"/>
                    <a:pt x="150482" y="359694"/>
                    <a:pt x="87045" y="540002"/>
                  </a:cubicBezTo>
                  <a:cubicBezTo>
                    <a:pt x="83616" y="548670"/>
                    <a:pt x="80759" y="557624"/>
                    <a:pt x="77616" y="566387"/>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 name="Google Shape;240;p2"/>
            <p:cNvSpPr/>
            <p:nvPr/>
          </p:nvSpPr>
          <p:spPr>
            <a:xfrm>
              <a:off x="5723191" y="3418808"/>
              <a:ext cx="428148" cy="1026033"/>
            </a:xfrm>
            <a:custGeom>
              <a:avLst/>
              <a:gdLst/>
              <a:ahLst/>
              <a:cxnLst/>
              <a:rect l="l" t="t" r="r" b="b"/>
              <a:pathLst>
                <a:path w="428148" h="1026033" extrusionOk="0">
                  <a:moveTo>
                    <a:pt x="-394" y="1013585"/>
                  </a:moveTo>
                  <a:cubicBezTo>
                    <a:pt x="61900" y="791843"/>
                    <a:pt x="123431" y="605439"/>
                    <a:pt x="171723" y="468755"/>
                  </a:cubicBezTo>
                  <a:cubicBezTo>
                    <a:pt x="231921" y="297305"/>
                    <a:pt x="290404" y="146906"/>
                    <a:pt x="348030" y="4221"/>
                  </a:cubicBezTo>
                  <a:lnTo>
                    <a:pt x="348030" y="4221"/>
                  </a:lnTo>
                  <a:lnTo>
                    <a:pt x="349745" y="-160"/>
                  </a:lnTo>
                  <a:lnTo>
                    <a:pt x="427755" y="30891"/>
                  </a:lnTo>
                  <a:cubicBezTo>
                    <a:pt x="427278" y="32320"/>
                    <a:pt x="426707" y="33844"/>
                    <a:pt x="426135" y="35273"/>
                  </a:cubicBezTo>
                  <a:lnTo>
                    <a:pt x="426135" y="35273"/>
                  </a:lnTo>
                  <a:cubicBezTo>
                    <a:pt x="291261" y="415320"/>
                    <a:pt x="155340" y="749648"/>
                    <a:pt x="34849" y="102587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 name="Google Shape;241;p2"/>
            <p:cNvSpPr/>
            <p:nvPr/>
          </p:nvSpPr>
          <p:spPr>
            <a:xfrm>
              <a:off x="5722714" y="3460051"/>
              <a:ext cx="482441" cy="1005744"/>
            </a:xfrm>
            <a:custGeom>
              <a:avLst/>
              <a:gdLst/>
              <a:ahLst/>
              <a:cxnLst/>
              <a:rect l="l" t="t" r="r" b="b"/>
              <a:pathLst>
                <a:path w="482441" h="1005744" extrusionOk="0">
                  <a:moveTo>
                    <a:pt x="-394" y="972152"/>
                  </a:moveTo>
                  <a:cubicBezTo>
                    <a:pt x="-347" y="971770"/>
                    <a:pt x="-347" y="971390"/>
                    <a:pt x="-394" y="971009"/>
                  </a:cubicBezTo>
                  <a:lnTo>
                    <a:pt x="66281" y="994630"/>
                  </a:lnTo>
                  <a:cubicBezTo>
                    <a:pt x="226853" y="676048"/>
                    <a:pt x="356841" y="342968"/>
                    <a:pt x="454520" y="-160"/>
                  </a:cubicBezTo>
                  <a:lnTo>
                    <a:pt x="482047" y="10793"/>
                  </a:lnTo>
                  <a:cubicBezTo>
                    <a:pt x="384330" y="353903"/>
                    <a:pt x="254333" y="686992"/>
                    <a:pt x="93808" y="100558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 name="Google Shape;242;p2"/>
            <p:cNvSpPr/>
            <p:nvPr/>
          </p:nvSpPr>
          <p:spPr>
            <a:xfrm>
              <a:off x="6177342" y="2876835"/>
              <a:ext cx="160686" cy="593883"/>
            </a:xfrm>
            <a:custGeom>
              <a:avLst/>
              <a:gdLst/>
              <a:ahLst/>
              <a:cxnLst/>
              <a:rect l="l" t="t" r="r" b="b"/>
              <a:pathLst>
                <a:path w="160686" h="593883" extrusionOk="0">
                  <a:moveTo>
                    <a:pt x="27038" y="593723"/>
                  </a:moveTo>
                  <a:lnTo>
                    <a:pt x="-394" y="582769"/>
                  </a:lnTo>
                  <a:cubicBezTo>
                    <a:pt x="2654" y="572292"/>
                    <a:pt x="5607" y="561624"/>
                    <a:pt x="8559" y="550956"/>
                  </a:cubicBezTo>
                  <a:cubicBezTo>
                    <a:pt x="59128" y="369467"/>
                    <a:pt x="100457" y="185520"/>
                    <a:pt x="132384" y="-160"/>
                  </a:cubicBezTo>
                  <a:lnTo>
                    <a:pt x="160293" y="8698"/>
                  </a:lnTo>
                  <a:cubicBezTo>
                    <a:pt x="128355" y="195064"/>
                    <a:pt x="87026" y="379706"/>
                    <a:pt x="36468" y="561910"/>
                  </a:cubicBezTo>
                  <a:cubicBezTo>
                    <a:pt x="32658" y="572578"/>
                    <a:pt x="29705" y="583246"/>
                    <a:pt x="27038" y="593723"/>
                  </a:cubicBez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 name="Google Shape;243;p2"/>
            <p:cNvSpPr/>
            <p:nvPr/>
          </p:nvSpPr>
          <p:spPr>
            <a:xfrm>
              <a:off x="6023609" y="3301269"/>
              <a:ext cx="204978" cy="81534"/>
            </a:xfrm>
            <a:custGeom>
              <a:avLst/>
              <a:gdLst/>
              <a:ahLst/>
              <a:cxnLst/>
              <a:rect l="l" t="t" r="r" b="b"/>
              <a:pathLst>
                <a:path w="204978" h="81534" extrusionOk="0">
                  <a:moveTo>
                    <a:pt x="204978" y="81534"/>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 name="Google Shape;244;p2"/>
            <p:cNvSpPr/>
            <p:nvPr/>
          </p:nvSpPr>
          <p:spPr>
            <a:xfrm>
              <a:off x="6231344" y="2391155"/>
              <a:ext cx="236035" cy="443674"/>
            </a:xfrm>
            <a:custGeom>
              <a:avLst/>
              <a:gdLst/>
              <a:ahLst/>
              <a:cxnLst/>
              <a:rect l="l" t="t" r="r" b="b"/>
              <a:pathLst>
                <a:path w="236035" h="443674" extrusionOk="0">
                  <a:moveTo>
                    <a:pt x="59809" y="443514"/>
                  </a:moveTo>
                  <a:cubicBezTo>
                    <a:pt x="36664" y="422454"/>
                    <a:pt x="19071" y="396023"/>
                    <a:pt x="8565" y="366552"/>
                  </a:cubicBezTo>
                  <a:cubicBezTo>
                    <a:pt x="-4180" y="327576"/>
                    <a:pt x="-3303" y="285428"/>
                    <a:pt x="11041" y="247013"/>
                  </a:cubicBezTo>
                  <a:cubicBezTo>
                    <a:pt x="11518" y="245585"/>
                    <a:pt x="11994" y="244156"/>
                    <a:pt x="12565" y="242822"/>
                  </a:cubicBezTo>
                  <a:cubicBezTo>
                    <a:pt x="16213" y="232735"/>
                    <a:pt x="20376" y="222848"/>
                    <a:pt x="25043" y="213200"/>
                  </a:cubicBezTo>
                  <a:lnTo>
                    <a:pt x="25043" y="213200"/>
                  </a:lnTo>
                  <a:cubicBezTo>
                    <a:pt x="34092" y="194150"/>
                    <a:pt x="44093" y="177386"/>
                    <a:pt x="52571" y="163289"/>
                  </a:cubicBezTo>
                  <a:cubicBezTo>
                    <a:pt x="91852" y="99014"/>
                    <a:pt x="147582" y="46398"/>
                    <a:pt x="214019" y="10889"/>
                  </a:cubicBezTo>
                  <a:cubicBezTo>
                    <a:pt x="219829" y="7745"/>
                    <a:pt x="225259" y="4888"/>
                    <a:pt x="230497" y="2316"/>
                  </a:cubicBezTo>
                  <a:lnTo>
                    <a:pt x="235641" y="-160"/>
                  </a:lnTo>
                  <a:cubicBezTo>
                    <a:pt x="234403" y="10698"/>
                    <a:pt x="233069" y="23176"/>
                    <a:pt x="231640" y="37178"/>
                  </a:cubicBezTo>
                  <a:lnTo>
                    <a:pt x="231640" y="37749"/>
                  </a:lnTo>
                  <a:cubicBezTo>
                    <a:pt x="228030" y="54932"/>
                    <a:pt x="225954" y="72401"/>
                    <a:pt x="225449" y="89946"/>
                  </a:cubicBezTo>
                  <a:cubicBezTo>
                    <a:pt x="225449" y="94899"/>
                    <a:pt x="225449" y="99471"/>
                    <a:pt x="225449" y="104996"/>
                  </a:cubicBezTo>
                  <a:cubicBezTo>
                    <a:pt x="225449" y="106043"/>
                    <a:pt x="225449" y="107186"/>
                    <a:pt x="225449" y="108234"/>
                  </a:cubicBezTo>
                  <a:cubicBezTo>
                    <a:pt x="224116" y="125855"/>
                    <a:pt x="222782" y="144810"/>
                    <a:pt x="221639" y="164813"/>
                  </a:cubicBezTo>
                  <a:cubicBezTo>
                    <a:pt x="217258" y="238631"/>
                    <a:pt x="217734" y="276065"/>
                    <a:pt x="213353" y="308831"/>
                  </a:cubicBezTo>
                  <a:cubicBezTo>
                    <a:pt x="211162" y="313784"/>
                    <a:pt x="208685" y="318356"/>
                    <a:pt x="206113" y="323785"/>
                  </a:cubicBezTo>
                  <a:cubicBezTo>
                    <a:pt x="164299" y="401604"/>
                    <a:pt x="87337" y="433132"/>
                    <a:pt x="59809" y="443514"/>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 name="Google Shape;245;p2"/>
            <p:cNvSpPr/>
            <p:nvPr/>
          </p:nvSpPr>
          <p:spPr>
            <a:xfrm>
              <a:off x="6243960" y="2390679"/>
              <a:ext cx="223323" cy="368617"/>
            </a:xfrm>
            <a:custGeom>
              <a:avLst/>
              <a:gdLst/>
              <a:ahLst/>
              <a:cxnLst/>
              <a:rect l="l" t="t" r="r" b="b"/>
              <a:pathLst>
                <a:path w="223323" h="368617" extrusionOk="0">
                  <a:moveTo>
                    <a:pt x="215024" y="82612"/>
                  </a:moveTo>
                  <a:cubicBezTo>
                    <a:pt x="214452" y="85088"/>
                    <a:pt x="213690" y="87470"/>
                    <a:pt x="212928" y="90041"/>
                  </a:cubicBezTo>
                  <a:cubicBezTo>
                    <a:pt x="210690" y="97833"/>
                    <a:pt x="208013" y="105500"/>
                    <a:pt x="204927" y="112997"/>
                  </a:cubicBezTo>
                  <a:cubicBezTo>
                    <a:pt x="187020" y="157193"/>
                    <a:pt x="163684" y="179005"/>
                    <a:pt x="115583" y="241870"/>
                  </a:cubicBezTo>
                  <a:cubicBezTo>
                    <a:pt x="94056" y="269969"/>
                    <a:pt x="62528" y="312831"/>
                    <a:pt x="27095" y="368457"/>
                  </a:cubicBezTo>
                  <a:cubicBezTo>
                    <a:pt x="7312" y="330043"/>
                    <a:pt x="-2079" y="287133"/>
                    <a:pt x="-146" y="243965"/>
                  </a:cubicBezTo>
                  <a:cubicBezTo>
                    <a:pt x="-241" y="243594"/>
                    <a:pt x="-241" y="243194"/>
                    <a:pt x="-146" y="242822"/>
                  </a:cubicBezTo>
                  <a:cubicBezTo>
                    <a:pt x="3502" y="232735"/>
                    <a:pt x="7664" y="222849"/>
                    <a:pt x="12332" y="213200"/>
                  </a:cubicBezTo>
                  <a:lnTo>
                    <a:pt x="12332" y="213200"/>
                  </a:lnTo>
                  <a:cubicBezTo>
                    <a:pt x="21380" y="194150"/>
                    <a:pt x="31382" y="177386"/>
                    <a:pt x="39859" y="163289"/>
                  </a:cubicBezTo>
                  <a:cubicBezTo>
                    <a:pt x="79169" y="99033"/>
                    <a:pt x="134899" y="46426"/>
                    <a:pt x="201308" y="10889"/>
                  </a:cubicBezTo>
                  <a:cubicBezTo>
                    <a:pt x="207118" y="7745"/>
                    <a:pt x="212547" y="4888"/>
                    <a:pt x="217786" y="2316"/>
                  </a:cubicBezTo>
                  <a:lnTo>
                    <a:pt x="222929" y="-160"/>
                  </a:lnTo>
                  <a:cubicBezTo>
                    <a:pt x="221691" y="10698"/>
                    <a:pt x="220358" y="23176"/>
                    <a:pt x="218929" y="37178"/>
                  </a:cubicBezTo>
                  <a:lnTo>
                    <a:pt x="218929" y="37749"/>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46" name="Google Shape;246;p2"/>
          <p:cNvGrpSpPr/>
          <p:nvPr/>
        </p:nvGrpSpPr>
        <p:grpSpPr>
          <a:xfrm>
            <a:off x="2228077" y="766463"/>
            <a:ext cx="652809" cy="2063805"/>
            <a:chOff x="5747859" y="2329719"/>
            <a:chExt cx="696850" cy="2203037"/>
          </a:xfrm>
        </p:grpSpPr>
        <p:sp>
          <p:nvSpPr>
            <p:cNvPr id="247" name="Google Shape;247;p2"/>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 name="Google Shape;248;p2"/>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 name="Google Shape;249;p2"/>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 name="Google Shape;250;p2"/>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 name="Google Shape;251;p2"/>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 name="Google Shape;252;p2"/>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 name="Google Shape;253;p2"/>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54" name="Google Shape;254;p2"/>
          <p:cNvGrpSpPr/>
          <p:nvPr/>
        </p:nvGrpSpPr>
        <p:grpSpPr>
          <a:xfrm>
            <a:off x="2110266" y="2000639"/>
            <a:ext cx="1063425" cy="1075313"/>
            <a:chOff x="5529738" y="2852832"/>
            <a:chExt cx="1135168" cy="1147858"/>
          </a:xfrm>
        </p:grpSpPr>
        <p:sp>
          <p:nvSpPr>
            <p:cNvPr id="255" name="Google Shape;255;p2"/>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 name="Google Shape;256;p2"/>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7" name="Google Shape;257;p2"/>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8" name="Google Shape;258;p2"/>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9" name="Google Shape;259;p2"/>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0" name="Google Shape;260;p2"/>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1" name="Google Shape;261;p2"/>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2" name="Google Shape;262;p2"/>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3" name="Google Shape;263;p2"/>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4" name="Google Shape;264;p2"/>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5" name="Google Shape;265;p2"/>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6" name="Google Shape;266;p2"/>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7" name="Google Shape;267;p2"/>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8" name="Google Shape;268;p2"/>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2"/>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2"/>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 name="Google Shape;271;p2"/>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2"/>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 name="Google Shape;273;p2"/>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2"/>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 name="Google Shape;275;p2"/>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 name="Google Shape;276;p2"/>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 name="Google Shape;277;p2"/>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2"/>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 name="Google Shape;279;p2"/>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 name="Google Shape;280;p2"/>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 name="Google Shape;281;p2"/>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 name="Google Shape;282;p2"/>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 name="Google Shape;283;p2"/>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4" name="Google Shape;284;p2"/>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 name="Google Shape;285;p2"/>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6" name="Google Shape;286;p2"/>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7" name="Google Shape;287;p2"/>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8" name="Google Shape;288;p2"/>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 name="Google Shape;289;p2"/>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 name="Google Shape;290;p2"/>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 name="Google Shape;291;p2"/>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 name="Google Shape;292;p2"/>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 name="Google Shape;293;p2"/>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 name="Google Shape;294;p2"/>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 name="Google Shape;295;p2"/>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 name="Google Shape;296;p2"/>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 name="Google Shape;297;p2"/>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 name="Google Shape;298;p2"/>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 name="Google Shape;299;p2"/>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 name="Google Shape;300;p2"/>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 name="Google Shape;301;p2"/>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2"/>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2"/>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2"/>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2"/>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2"/>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2"/>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2"/>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2"/>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 name="Google Shape;310;p2"/>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311;p2"/>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 name="Google Shape;312;p2"/>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 name="Google Shape;313;p2"/>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 name="Google Shape;314;p2"/>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2"/>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 name="Google Shape;316;p2"/>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 name="Google Shape;317;p2"/>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2"/>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2"/>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2"/>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2"/>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2" name="Google Shape;322;p2"/>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3" name="Google Shape;323;p2"/>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4" name="Google Shape;324;p2"/>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 name="Google Shape;325;p2"/>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 name="Google Shape;326;p2"/>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 name="Google Shape;327;p2"/>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2"/>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9" name="Google Shape;329;p2"/>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 name="Google Shape;330;p2"/>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 name="Google Shape;331;p2"/>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 name="Google Shape;332;p2"/>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 name="Google Shape;333;p2"/>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2"/>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2"/>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2"/>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2"/>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2"/>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 name="Google Shape;339;p2"/>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 name="Google Shape;340;p2"/>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1" name="Google Shape;341;p2"/>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2"/>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3" name="Google Shape;343;p2"/>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4" name="Google Shape;344;p2"/>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 name="Google Shape;345;p2"/>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 name="Google Shape;346;p2"/>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2"/>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2"/>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 name="Google Shape;349;p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 name="Google Shape;350;p2"/>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 name="Google Shape;351;p2"/>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 name="Google Shape;352;p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 name="Google Shape;353;p2"/>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2"/>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2"/>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 name="Google Shape;357;p2"/>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2"/>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 name="Google Shape;359;p2"/>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 name="Google Shape;360;p2"/>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 name="Google Shape;361;p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 name="Google Shape;362;p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 name="Google Shape;363;p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4" name="Google Shape;364;p2"/>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5" name="Google Shape;365;p2"/>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6" name="Google Shape;366;p2"/>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7" name="Google Shape;367;p2"/>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8" name="Google Shape;368;p2"/>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 name="Google Shape;369;p2"/>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 name="Google Shape;370;p2"/>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 name="Google Shape;371;p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 name="Google Shape;372;p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3" name="Google Shape;373;p2"/>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2"/>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2"/>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2"/>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 name="Google Shape;377;p2"/>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 name="Google Shape;378;p2"/>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 name="Google Shape;379;p2"/>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 name="Google Shape;380;p2"/>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 name="Google Shape;381;p2"/>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 name="Google Shape;382;p2"/>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3" name="Google Shape;383;p2"/>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4" name="Google Shape;384;p2"/>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5" name="Google Shape;385;p2"/>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6" name="Google Shape;386;p2"/>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7" name="Google Shape;387;p2"/>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8" name="Google Shape;388;p2"/>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9" name="Google Shape;389;p2"/>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90" name="Google Shape;390;p2"/>
          <p:cNvGrpSpPr/>
          <p:nvPr/>
        </p:nvGrpSpPr>
        <p:grpSpPr>
          <a:xfrm>
            <a:off x="2867609" y="3031285"/>
            <a:ext cx="429018" cy="456680"/>
            <a:chOff x="5867114" y="3186397"/>
            <a:chExt cx="457961" cy="487489"/>
          </a:xfrm>
        </p:grpSpPr>
        <p:sp>
          <p:nvSpPr>
            <p:cNvPr id="391" name="Google Shape;391;p2"/>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2" name="Google Shape;392;p2"/>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3" name="Google Shape;393;p2"/>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4" name="Google Shape;394;p2"/>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5" name="Google Shape;395;p2"/>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96" name="Google Shape;396;p2"/>
          <p:cNvGrpSpPr/>
          <p:nvPr/>
        </p:nvGrpSpPr>
        <p:grpSpPr>
          <a:xfrm>
            <a:off x="2194492" y="3914205"/>
            <a:ext cx="2880857" cy="2695364"/>
            <a:chOff x="7623929" y="2779113"/>
            <a:chExt cx="3075210" cy="2877203"/>
          </a:xfrm>
        </p:grpSpPr>
        <p:sp>
          <p:nvSpPr>
            <p:cNvPr id="397" name="Google Shape;397;p2"/>
            <p:cNvSpPr/>
            <p:nvPr/>
          </p:nvSpPr>
          <p:spPr>
            <a:xfrm>
              <a:off x="9279751" y="2779113"/>
              <a:ext cx="1419388" cy="2877203"/>
            </a:xfrm>
            <a:custGeom>
              <a:avLst/>
              <a:gdLst/>
              <a:ahLst/>
              <a:cxnLst/>
              <a:rect l="l" t="t" r="r" b="b"/>
              <a:pathLst>
                <a:path w="1419388" h="2877203" extrusionOk="0">
                  <a:moveTo>
                    <a:pt x="29922" y="332174"/>
                  </a:moveTo>
                  <a:lnTo>
                    <a:pt x="289859" y="39471"/>
                  </a:lnTo>
                  <a:cubicBezTo>
                    <a:pt x="312653" y="13744"/>
                    <a:pt x="345495" y="-820"/>
                    <a:pt x="379871" y="-439"/>
                  </a:cubicBezTo>
                  <a:cubicBezTo>
                    <a:pt x="490170" y="704"/>
                    <a:pt x="746107" y="8420"/>
                    <a:pt x="912699" y="13658"/>
                  </a:cubicBezTo>
                  <a:cubicBezTo>
                    <a:pt x="1002062" y="16449"/>
                    <a:pt x="1076443" y="83153"/>
                    <a:pt x="1088912" y="171678"/>
                  </a:cubicBezTo>
                  <a:cubicBezTo>
                    <a:pt x="1157301" y="655262"/>
                    <a:pt x="1367137" y="2139829"/>
                    <a:pt x="1418000" y="2502541"/>
                  </a:cubicBezTo>
                  <a:cubicBezTo>
                    <a:pt x="1424820" y="2551366"/>
                    <a:pt x="1400750" y="2599334"/>
                    <a:pt x="1357517" y="2623032"/>
                  </a:cubicBezTo>
                  <a:lnTo>
                    <a:pt x="921748" y="2862109"/>
                  </a:lnTo>
                  <a:cubicBezTo>
                    <a:pt x="864226" y="2893647"/>
                    <a:pt x="792036" y="2872577"/>
                    <a:pt x="760499" y="2815066"/>
                  </a:cubicBezTo>
                  <a:cubicBezTo>
                    <a:pt x="757737" y="2810036"/>
                    <a:pt x="755346" y="2804807"/>
                    <a:pt x="753346" y="2799435"/>
                  </a:cubicBezTo>
                  <a:lnTo>
                    <a:pt x="639903" y="2494635"/>
                  </a:lnTo>
                  <a:cubicBezTo>
                    <a:pt x="619710" y="2440267"/>
                    <a:pt x="641732" y="2379259"/>
                    <a:pt x="692005" y="2350331"/>
                  </a:cubicBezTo>
                  <a:lnTo>
                    <a:pt x="923653" y="2216981"/>
                  </a:lnTo>
                  <a:cubicBezTo>
                    <a:pt x="965658" y="2192769"/>
                    <a:pt x="988737" y="2145449"/>
                    <a:pt x="981946" y="2097443"/>
                  </a:cubicBezTo>
                  <a:lnTo>
                    <a:pt x="767443" y="579253"/>
                  </a:lnTo>
                  <a:cubicBezTo>
                    <a:pt x="758137" y="514321"/>
                    <a:pt x="697958" y="469220"/>
                    <a:pt x="633026" y="478516"/>
                  </a:cubicBezTo>
                  <a:cubicBezTo>
                    <a:pt x="620720" y="480279"/>
                    <a:pt x="608775" y="483965"/>
                    <a:pt x="597612" y="489432"/>
                  </a:cubicBezTo>
                  <a:lnTo>
                    <a:pt x="398349" y="587159"/>
                  </a:lnTo>
                  <a:cubicBezTo>
                    <a:pt x="371317" y="600389"/>
                    <a:pt x="340275" y="602875"/>
                    <a:pt x="311481" y="594112"/>
                  </a:cubicBezTo>
                  <a:lnTo>
                    <a:pt x="84024" y="524770"/>
                  </a:lnTo>
                  <a:cubicBezTo>
                    <a:pt x="21302" y="505749"/>
                    <a:pt x="-14131" y="439473"/>
                    <a:pt x="4900" y="376751"/>
                  </a:cubicBezTo>
                  <a:cubicBezTo>
                    <a:pt x="9900" y="360254"/>
                    <a:pt x="18444" y="345043"/>
                    <a:pt x="29922" y="332174"/>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8" name="Google Shape;398;p2"/>
            <p:cNvSpPr/>
            <p:nvPr/>
          </p:nvSpPr>
          <p:spPr>
            <a:xfrm>
              <a:off x="7624204" y="2779113"/>
              <a:ext cx="1313349" cy="2824581"/>
            </a:xfrm>
            <a:custGeom>
              <a:avLst/>
              <a:gdLst/>
              <a:ahLst/>
              <a:cxnLst/>
              <a:rect l="l" t="t" r="r" b="b"/>
              <a:pathLst>
                <a:path w="1313349" h="2824581" extrusionOk="0">
                  <a:moveTo>
                    <a:pt x="1252272" y="190347"/>
                  </a:moveTo>
                  <a:lnTo>
                    <a:pt x="1118350" y="39471"/>
                  </a:lnTo>
                  <a:cubicBezTo>
                    <a:pt x="1095547" y="13753"/>
                    <a:pt x="1062705" y="-810"/>
                    <a:pt x="1028339" y="-439"/>
                  </a:cubicBezTo>
                  <a:cubicBezTo>
                    <a:pt x="905466" y="894"/>
                    <a:pt x="601905" y="10229"/>
                    <a:pt x="442456" y="15373"/>
                  </a:cubicBezTo>
                  <a:cubicBezTo>
                    <a:pt x="383477" y="17220"/>
                    <a:pt x="334357" y="61169"/>
                    <a:pt x="325966" y="119576"/>
                  </a:cubicBezTo>
                  <a:cubicBezTo>
                    <a:pt x="269577" y="511434"/>
                    <a:pt x="70029" y="1933231"/>
                    <a:pt x="2115" y="2419387"/>
                  </a:cubicBezTo>
                  <a:cubicBezTo>
                    <a:pt x="-11810" y="2518248"/>
                    <a:pt x="36834" y="2615421"/>
                    <a:pt x="124321" y="2663513"/>
                  </a:cubicBezTo>
                  <a:lnTo>
                    <a:pt x="363018" y="2794482"/>
                  </a:lnTo>
                  <a:cubicBezTo>
                    <a:pt x="479442" y="2858319"/>
                    <a:pt x="625565" y="2815685"/>
                    <a:pt x="689401" y="2699260"/>
                  </a:cubicBezTo>
                  <a:cubicBezTo>
                    <a:pt x="695002" y="2689040"/>
                    <a:pt x="699850" y="2678429"/>
                    <a:pt x="703917" y="2667513"/>
                  </a:cubicBezTo>
                  <a:lnTo>
                    <a:pt x="732492" y="2591313"/>
                  </a:lnTo>
                  <a:cubicBezTo>
                    <a:pt x="773383" y="2481233"/>
                    <a:pt x="728759" y="2357713"/>
                    <a:pt x="626955" y="2299182"/>
                  </a:cubicBezTo>
                  <a:lnTo>
                    <a:pt x="555804" y="2258129"/>
                  </a:lnTo>
                  <a:cubicBezTo>
                    <a:pt x="470736" y="2209170"/>
                    <a:pt x="424006" y="2113377"/>
                    <a:pt x="437789" y="2016194"/>
                  </a:cubicBezTo>
                  <a:lnTo>
                    <a:pt x="617335" y="745464"/>
                  </a:lnTo>
                  <a:cubicBezTo>
                    <a:pt x="635928" y="614000"/>
                    <a:pt x="757572" y="522493"/>
                    <a:pt x="889036" y="541086"/>
                  </a:cubicBezTo>
                  <a:cubicBezTo>
                    <a:pt x="914106" y="544629"/>
                    <a:pt x="938451" y="552106"/>
                    <a:pt x="961188" y="563250"/>
                  </a:cubicBezTo>
                  <a:lnTo>
                    <a:pt x="966712" y="566013"/>
                  </a:lnTo>
                  <a:cubicBezTo>
                    <a:pt x="1021462" y="592778"/>
                    <a:pt x="1084327" y="597817"/>
                    <a:pt x="1142639" y="580110"/>
                  </a:cubicBezTo>
                  <a:lnTo>
                    <a:pt x="1142639" y="580110"/>
                  </a:lnTo>
                  <a:cubicBezTo>
                    <a:pt x="1269664" y="541448"/>
                    <a:pt x="1341292" y="407126"/>
                    <a:pt x="1302621" y="280110"/>
                  </a:cubicBezTo>
                  <a:cubicBezTo>
                    <a:pt x="1292515" y="246906"/>
                    <a:pt x="1275341" y="216283"/>
                    <a:pt x="1252272" y="19034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9" name="Google Shape;399;p2"/>
            <p:cNvSpPr/>
            <p:nvPr/>
          </p:nvSpPr>
          <p:spPr>
            <a:xfrm>
              <a:off x="7914474" y="2784263"/>
              <a:ext cx="643919" cy="2679668"/>
            </a:xfrm>
            <a:custGeom>
              <a:avLst/>
              <a:gdLst/>
              <a:ahLst/>
              <a:cxnLst/>
              <a:rect l="l" t="t" r="r" b="b"/>
              <a:pathLst>
                <a:path w="643919" h="2679668" extrusionOk="0">
                  <a:moveTo>
                    <a:pt x="643676" y="-446"/>
                  </a:moveTo>
                  <a:cubicBezTo>
                    <a:pt x="568143" y="134609"/>
                    <a:pt x="527328" y="286314"/>
                    <a:pt x="524899" y="441038"/>
                  </a:cubicBezTo>
                  <a:cubicBezTo>
                    <a:pt x="401694" y="436456"/>
                    <a:pt x="294966" y="525753"/>
                    <a:pt x="277726" y="647826"/>
                  </a:cubicBezTo>
                  <a:lnTo>
                    <a:pt x="98180" y="1918461"/>
                  </a:lnTo>
                  <a:cubicBezTo>
                    <a:pt x="84225" y="2015654"/>
                    <a:pt x="130803" y="2111551"/>
                    <a:pt x="215813" y="2160682"/>
                  </a:cubicBezTo>
                  <a:lnTo>
                    <a:pt x="286965" y="2201639"/>
                  </a:lnTo>
                  <a:cubicBezTo>
                    <a:pt x="388844" y="2260256"/>
                    <a:pt x="433431" y="2383909"/>
                    <a:pt x="392407" y="2494057"/>
                  </a:cubicBezTo>
                  <a:lnTo>
                    <a:pt x="363832" y="2570257"/>
                  </a:lnTo>
                  <a:cubicBezTo>
                    <a:pt x="347811" y="2613748"/>
                    <a:pt x="319436" y="2651619"/>
                    <a:pt x="282202" y="2679223"/>
                  </a:cubicBezTo>
                  <a:lnTo>
                    <a:pt x="107323" y="2571209"/>
                  </a:lnTo>
                  <a:cubicBezTo>
                    <a:pt x="31790" y="2524632"/>
                    <a:pt x="-10215" y="2430620"/>
                    <a:pt x="1786" y="2334894"/>
                  </a:cubicBezTo>
                  <a:cubicBezTo>
                    <a:pt x="60556" y="1864454"/>
                    <a:pt x="232577" y="488568"/>
                    <a:pt x="281059" y="109378"/>
                  </a:cubicBezTo>
                  <a:cubicBezTo>
                    <a:pt x="288298" y="52894"/>
                    <a:pt x="330685" y="10317"/>
                    <a:pt x="381548" y="8508"/>
                  </a:cubicBezTo>
                  <a:cubicBezTo>
                    <a:pt x="449652" y="6031"/>
                    <a:pt x="548426" y="2602"/>
                    <a:pt x="643676" y="-446"/>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0" name="Google Shape;400;p2"/>
            <p:cNvSpPr/>
            <p:nvPr/>
          </p:nvSpPr>
          <p:spPr>
            <a:xfrm>
              <a:off x="9787975" y="2790455"/>
              <a:ext cx="640014" cy="2679287"/>
            </a:xfrm>
            <a:custGeom>
              <a:avLst/>
              <a:gdLst/>
              <a:ahLst/>
              <a:cxnLst/>
              <a:rect l="l" t="t" r="r" b="b"/>
              <a:pathLst>
                <a:path w="640014" h="2679287" extrusionOk="0">
                  <a:moveTo>
                    <a:pt x="532300" y="2571114"/>
                  </a:moveTo>
                  <a:lnTo>
                    <a:pt x="357326" y="2678841"/>
                  </a:lnTo>
                  <a:cubicBezTo>
                    <a:pt x="320093" y="2651238"/>
                    <a:pt x="291718" y="2613367"/>
                    <a:pt x="275696" y="2569875"/>
                  </a:cubicBezTo>
                  <a:lnTo>
                    <a:pt x="247121" y="2493675"/>
                  </a:lnTo>
                  <a:cubicBezTo>
                    <a:pt x="206202" y="2383633"/>
                    <a:pt x="250731" y="2260132"/>
                    <a:pt x="352468" y="2201544"/>
                  </a:cubicBezTo>
                  <a:lnTo>
                    <a:pt x="423620" y="2160586"/>
                  </a:lnTo>
                  <a:cubicBezTo>
                    <a:pt x="508850" y="2111618"/>
                    <a:pt x="555665" y="2015682"/>
                    <a:pt x="541825" y="1918366"/>
                  </a:cubicBezTo>
                  <a:lnTo>
                    <a:pt x="362279" y="647730"/>
                  </a:lnTo>
                  <a:cubicBezTo>
                    <a:pt x="345076" y="525629"/>
                    <a:pt x="238320" y="436323"/>
                    <a:pt x="115105" y="440943"/>
                  </a:cubicBezTo>
                  <a:cubicBezTo>
                    <a:pt x="113648" y="286552"/>
                    <a:pt x="74024" y="134914"/>
                    <a:pt x="-243" y="-446"/>
                  </a:cubicBezTo>
                  <a:cubicBezTo>
                    <a:pt x="93674" y="2602"/>
                    <a:pt x="190734" y="5936"/>
                    <a:pt x="257980" y="8412"/>
                  </a:cubicBezTo>
                  <a:cubicBezTo>
                    <a:pt x="308843" y="10222"/>
                    <a:pt x="351230" y="52703"/>
                    <a:pt x="358469" y="109282"/>
                  </a:cubicBezTo>
                  <a:cubicBezTo>
                    <a:pt x="407046" y="488472"/>
                    <a:pt x="579067" y="1864358"/>
                    <a:pt x="637742" y="2334798"/>
                  </a:cubicBezTo>
                  <a:cubicBezTo>
                    <a:pt x="649743" y="2430715"/>
                    <a:pt x="607738" y="2524536"/>
                    <a:pt x="532300" y="257111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1" name="Google Shape;401;p2"/>
            <p:cNvSpPr/>
            <p:nvPr/>
          </p:nvSpPr>
          <p:spPr>
            <a:xfrm>
              <a:off x="10218039" y="2797313"/>
              <a:ext cx="472727" cy="2800349"/>
            </a:xfrm>
            <a:custGeom>
              <a:avLst/>
              <a:gdLst/>
              <a:ahLst/>
              <a:cxnLst/>
              <a:rect l="l" t="t" r="r" b="b"/>
              <a:pathLst>
                <a:path w="472727" h="2800349" extrusionOk="0">
                  <a:moveTo>
                    <a:pt x="29570" y="506"/>
                  </a:moveTo>
                  <a:lnTo>
                    <a:pt x="-243" y="-446"/>
                  </a:lnTo>
                  <a:cubicBezTo>
                    <a:pt x="5948" y="12251"/>
                    <a:pt x="10063" y="25852"/>
                    <a:pt x="11949" y="39845"/>
                  </a:cubicBezTo>
                  <a:cubicBezTo>
                    <a:pt x="68337" y="451420"/>
                    <a:pt x="267886" y="1944845"/>
                    <a:pt x="335799" y="2455099"/>
                  </a:cubicBezTo>
                  <a:cubicBezTo>
                    <a:pt x="350382" y="2557416"/>
                    <a:pt x="302081" y="2658486"/>
                    <a:pt x="213307" y="2711417"/>
                  </a:cubicBezTo>
                  <a:lnTo>
                    <a:pt x="59764" y="2799904"/>
                  </a:lnTo>
                  <a:cubicBezTo>
                    <a:pt x="76786" y="2794961"/>
                    <a:pt x="93197" y="2788160"/>
                    <a:pt x="108723" y="2779616"/>
                  </a:cubicBezTo>
                  <a:lnTo>
                    <a:pt x="347514" y="2648647"/>
                  </a:lnTo>
                  <a:cubicBezTo>
                    <a:pt x="435078" y="2600736"/>
                    <a:pt x="483912" y="2503677"/>
                    <a:pt x="470196" y="2404807"/>
                  </a:cubicBezTo>
                  <a:cubicBezTo>
                    <a:pt x="401998" y="1919032"/>
                    <a:pt x="202449" y="496854"/>
                    <a:pt x="146346" y="104996"/>
                  </a:cubicBezTo>
                  <a:cubicBezTo>
                    <a:pt x="138070" y="46369"/>
                    <a:pt x="88749" y="2240"/>
                    <a:pt x="29570" y="506"/>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2" name="Google Shape;402;p2"/>
            <p:cNvSpPr/>
            <p:nvPr/>
          </p:nvSpPr>
          <p:spPr>
            <a:xfrm>
              <a:off x="7623929" y="2800446"/>
              <a:ext cx="472882" cy="2800350"/>
            </a:xfrm>
            <a:custGeom>
              <a:avLst/>
              <a:gdLst/>
              <a:ahLst/>
              <a:cxnLst/>
              <a:rect l="l" t="t" r="r" b="b"/>
              <a:pathLst>
                <a:path w="472882" h="2800350" extrusionOk="0">
                  <a:moveTo>
                    <a:pt x="442731" y="507"/>
                  </a:moveTo>
                  <a:lnTo>
                    <a:pt x="472640" y="-446"/>
                  </a:lnTo>
                  <a:cubicBezTo>
                    <a:pt x="466372" y="12222"/>
                    <a:pt x="462229" y="25834"/>
                    <a:pt x="460352" y="39845"/>
                  </a:cubicBezTo>
                  <a:cubicBezTo>
                    <a:pt x="403964" y="451420"/>
                    <a:pt x="204416" y="1944845"/>
                    <a:pt x="136502" y="2455004"/>
                  </a:cubicBezTo>
                  <a:cubicBezTo>
                    <a:pt x="121958" y="2557350"/>
                    <a:pt x="170240" y="2658420"/>
                    <a:pt x="258994" y="2711417"/>
                  </a:cubicBezTo>
                  <a:lnTo>
                    <a:pt x="412537" y="2799904"/>
                  </a:lnTo>
                  <a:cubicBezTo>
                    <a:pt x="395535" y="2794923"/>
                    <a:pt x="379123" y="2788122"/>
                    <a:pt x="363578" y="2779616"/>
                  </a:cubicBezTo>
                  <a:lnTo>
                    <a:pt x="124596" y="2648457"/>
                  </a:lnTo>
                  <a:cubicBezTo>
                    <a:pt x="36976" y="2600470"/>
                    <a:pt x="-11802" y="2503257"/>
                    <a:pt x="2105" y="2404331"/>
                  </a:cubicBezTo>
                  <a:cubicBezTo>
                    <a:pt x="70304" y="1918556"/>
                    <a:pt x="269852" y="496378"/>
                    <a:pt x="325955" y="104520"/>
                  </a:cubicBezTo>
                  <a:cubicBezTo>
                    <a:pt x="334480" y="46103"/>
                    <a:pt x="383724" y="2250"/>
                    <a:pt x="442731" y="507"/>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03" name="Google Shape;403;p2"/>
          <p:cNvSpPr/>
          <p:nvPr/>
        </p:nvSpPr>
        <p:spPr>
          <a:xfrm>
            <a:off x="2478220" y="4025305"/>
            <a:ext cx="2313749" cy="2321986"/>
          </a:xfrm>
          <a:custGeom>
            <a:avLst/>
            <a:gdLst/>
            <a:ahLst/>
            <a:cxnLst/>
            <a:rect l="l" t="t" r="r" b="b"/>
            <a:pathLst>
              <a:path w="2467999" h="2476785" extrusionOk="0">
                <a:moveTo>
                  <a:pt x="2450890" y="2224023"/>
                </a:moveTo>
                <a:cubicBezTo>
                  <a:pt x="2429297" y="2261218"/>
                  <a:pt x="2397550" y="2291488"/>
                  <a:pt x="2359355" y="2311272"/>
                </a:cubicBezTo>
                <a:cubicBezTo>
                  <a:pt x="2147900" y="2431763"/>
                  <a:pt x="1389614" y="2469863"/>
                  <a:pt x="1242453" y="2476340"/>
                </a:cubicBezTo>
                <a:lnTo>
                  <a:pt x="1233786" y="2476340"/>
                </a:lnTo>
                <a:lnTo>
                  <a:pt x="1225118" y="2476340"/>
                </a:lnTo>
                <a:cubicBezTo>
                  <a:pt x="1077956" y="2469863"/>
                  <a:pt x="319576" y="2431763"/>
                  <a:pt x="108216" y="2311272"/>
                </a:cubicBezTo>
                <a:cubicBezTo>
                  <a:pt x="70011" y="2291479"/>
                  <a:pt x="38227" y="2261208"/>
                  <a:pt x="16586" y="2224023"/>
                </a:cubicBezTo>
                <a:cubicBezTo>
                  <a:pt x="-39231" y="2121438"/>
                  <a:pt x="61449" y="1601183"/>
                  <a:pt x="64211" y="1373345"/>
                </a:cubicBezTo>
                <a:cubicBezTo>
                  <a:pt x="65830" y="1257426"/>
                  <a:pt x="74688" y="603630"/>
                  <a:pt x="487311" y="247871"/>
                </a:cubicBezTo>
                <a:cubicBezTo>
                  <a:pt x="567131" y="179196"/>
                  <a:pt x="794207" y="7460"/>
                  <a:pt x="1211687" y="-446"/>
                </a:cubicBezTo>
                <a:cubicBezTo>
                  <a:pt x="1218860" y="-446"/>
                  <a:pt x="1226099" y="-446"/>
                  <a:pt x="1233404" y="-446"/>
                </a:cubicBezTo>
                <a:cubicBezTo>
                  <a:pt x="1240644" y="-446"/>
                  <a:pt x="1247978" y="-446"/>
                  <a:pt x="1255121" y="-446"/>
                </a:cubicBezTo>
                <a:cubicBezTo>
                  <a:pt x="1672602" y="7460"/>
                  <a:pt x="1899678" y="179196"/>
                  <a:pt x="1979021" y="247871"/>
                </a:cubicBezTo>
                <a:cubicBezTo>
                  <a:pt x="2391740" y="603630"/>
                  <a:pt x="2400598" y="1257521"/>
                  <a:pt x="2402218" y="1373345"/>
                </a:cubicBezTo>
                <a:cubicBezTo>
                  <a:pt x="2406122" y="1601183"/>
                  <a:pt x="2506802" y="2121438"/>
                  <a:pt x="2450890" y="222402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4" name="Google Shape;404;p2"/>
          <p:cNvSpPr/>
          <p:nvPr/>
        </p:nvSpPr>
        <p:spPr>
          <a:xfrm>
            <a:off x="2594724" y="3958651"/>
            <a:ext cx="2098029" cy="2791152"/>
          </a:xfrm>
          <a:custGeom>
            <a:avLst/>
            <a:gdLst/>
            <a:ahLst/>
            <a:cxnLst/>
            <a:rect l="l" t="t" r="r" b="b"/>
            <a:pathLst>
              <a:path w="2237898" h="2977229" extrusionOk="0">
                <a:moveTo>
                  <a:pt x="1118902" y="0"/>
                </a:moveTo>
                <a:lnTo>
                  <a:pt x="1118902" y="0"/>
                </a:lnTo>
                <a:cubicBezTo>
                  <a:pt x="1736855" y="-53"/>
                  <a:pt x="2237842" y="500854"/>
                  <a:pt x="2237899" y="1118807"/>
                </a:cubicBezTo>
                <a:cubicBezTo>
                  <a:pt x="2237899" y="1118902"/>
                  <a:pt x="2237899" y="1118997"/>
                  <a:pt x="2237899" y="1119092"/>
                </a:cubicBezTo>
                <a:lnTo>
                  <a:pt x="2237899" y="2690717"/>
                </a:lnTo>
                <a:cubicBezTo>
                  <a:pt x="2237899" y="2848956"/>
                  <a:pt x="2109626" y="2977229"/>
                  <a:pt x="1951387" y="2977229"/>
                </a:cubicBezTo>
                <a:lnTo>
                  <a:pt x="286512" y="2977229"/>
                </a:lnTo>
                <a:cubicBezTo>
                  <a:pt x="128276" y="2977229"/>
                  <a:pt x="0" y="2848956"/>
                  <a:pt x="0" y="2690717"/>
                </a:cubicBezTo>
                <a:lnTo>
                  <a:pt x="0" y="1119092"/>
                </a:lnTo>
                <a:cubicBezTo>
                  <a:pt x="-105" y="501140"/>
                  <a:pt x="500759" y="105"/>
                  <a:pt x="1118711" y="0"/>
                </a:cubicBezTo>
                <a:cubicBezTo>
                  <a:pt x="1118778" y="0"/>
                  <a:pt x="1118835" y="0"/>
                  <a:pt x="111890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5" name="Google Shape;405;p2"/>
          <p:cNvSpPr/>
          <p:nvPr/>
        </p:nvSpPr>
        <p:spPr>
          <a:xfrm>
            <a:off x="3519862" y="3958561"/>
            <a:ext cx="1163538" cy="2791241"/>
          </a:xfrm>
          <a:custGeom>
            <a:avLst/>
            <a:gdLst/>
            <a:ahLst/>
            <a:cxnLst/>
            <a:rect l="l" t="t" r="r" b="b"/>
            <a:pathLst>
              <a:path w="1241107" h="2977324" extrusionOk="0">
                <a:moveTo>
                  <a:pt x="1240865" y="1085785"/>
                </a:moveTo>
                <a:lnTo>
                  <a:pt x="1240865" y="2698748"/>
                </a:lnTo>
                <a:cubicBezTo>
                  <a:pt x="1240398" y="2852158"/>
                  <a:pt x="1116144" y="2976412"/>
                  <a:pt x="962735" y="2976879"/>
                </a:cubicBezTo>
                <a:lnTo>
                  <a:pt x="718419" y="2976879"/>
                </a:lnTo>
                <a:cubicBezTo>
                  <a:pt x="871828" y="2976412"/>
                  <a:pt x="996082" y="2852158"/>
                  <a:pt x="996548" y="2698748"/>
                </a:cubicBezTo>
                <a:lnTo>
                  <a:pt x="996548" y="1085785"/>
                </a:lnTo>
                <a:cubicBezTo>
                  <a:pt x="996548" y="518476"/>
                  <a:pt x="555731" y="49084"/>
                  <a:pt x="-243" y="3269"/>
                </a:cubicBezTo>
                <a:cubicBezTo>
                  <a:pt x="29285" y="792"/>
                  <a:pt x="59098" y="-446"/>
                  <a:pt x="89197" y="-446"/>
                </a:cubicBezTo>
                <a:lnTo>
                  <a:pt x="154634" y="-446"/>
                </a:lnTo>
                <a:cubicBezTo>
                  <a:pt x="752042" y="-446"/>
                  <a:pt x="1240865" y="488377"/>
                  <a:pt x="1240865" y="108578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6" name="Google Shape;406;p2"/>
          <p:cNvSpPr/>
          <p:nvPr/>
        </p:nvSpPr>
        <p:spPr>
          <a:xfrm>
            <a:off x="2586516" y="3958918"/>
            <a:ext cx="1163181" cy="2790884"/>
          </a:xfrm>
          <a:custGeom>
            <a:avLst/>
            <a:gdLst/>
            <a:ahLst/>
            <a:cxnLst/>
            <a:rect l="l" t="t" r="r" b="b"/>
            <a:pathLst>
              <a:path w="1240726" h="2976943" extrusionOk="0">
                <a:moveTo>
                  <a:pt x="243597" y="1085404"/>
                </a:moveTo>
                <a:lnTo>
                  <a:pt x="243597" y="2698368"/>
                </a:lnTo>
                <a:cubicBezTo>
                  <a:pt x="244064" y="2851777"/>
                  <a:pt x="368317" y="2976031"/>
                  <a:pt x="521727" y="2976498"/>
                </a:cubicBezTo>
                <a:lnTo>
                  <a:pt x="277887" y="2976498"/>
                </a:lnTo>
                <a:cubicBezTo>
                  <a:pt x="124478" y="2976031"/>
                  <a:pt x="224" y="2851777"/>
                  <a:pt x="-243" y="2698368"/>
                </a:cubicBezTo>
                <a:lnTo>
                  <a:pt x="-243" y="1085404"/>
                </a:lnTo>
                <a:cubicBezTo>
                  <a:pt x="-243" y="487996"/>
                  <a:pt x="488580" y="-446"/>
                  <a:pt x="1085607" y="-446"/>
                </a:cubicBezTo>
                <a:lnTo>
                  <a:pt x="1151044" y="-446"/>
                </a:lnTo>
                <a:cubicBezTo>
                  <a:pt x="1181143" y="-446"/>
                  <a:pt x="1210956" y="792"/>
                  <a:pt x="1240484" y="3269"/>
                </a:cubicBezTo>
                <a:cubicBezTo>
                  <a:pt x="684414" y="48703"/>
                  <a:pt x="243597" y="518095"/>
                  <a:pt x="243597" y="1085404"/>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7" name="Google Shape;407;p2"/>
          <p:cNvSpPr/>
          <p:nvPr/>
        </p:nvSpPr>
        <p:spPr>
          <a:xfrm>
            <a:off x="2741776" y="4040272"/>
            <a:ext cx="1775081" cy="651694"/>
          </a:xfrm>
          <a:custGeom>
            <a:avLst/>
            <a:gdLst/>
            <a:ahLst/>
            <a:cxnLst/>
            <a:rect l="l" t="t" r="r" b="b"/>
            <a:pathLst>
              <a:path w="1775081" h="651694" extrusionOk="0">
                <a:moveTo>
                  <a:pt x="26145" y="652322"/>
                </a:moveTo>
                <a:cubicBezTo>
                  <a:pt x="22171" y="652331"/>
                  <a:pt x="18195" y="651527"/>
                  <a:pt x="14546" y="649965"/>
                </a:cubicBezTo>
                <a:cubicBezTo>
                  <a:pt x="-750" y="643551"/>
                  <a:pt x="-7960" y="625948"/>
                  <a:pt x="-1538" y="610647"/>
                </a:cubicBezTo>
                <a:cubicBezTo>
                  <a:pt x="-1538" y="610642"/>
                  <a:pt x="-1538" y="610642"/>
                  <a:pt x="-1538" y="610638"/>
                </a:cubicBezTo>
                <a:cubicBezTo>
                  <a:pt x="153230" y="241304"/>
                  <a:pt x="500660" y="1875"/>
                  <a:pt x="883580" y="627"/>
                </a:cubicBezTo>
                <a:lnTo>
                  <a:pt x="886353" y="627"/>
                </a:lnTo>
                <a:cubicBezTo>
                  <a:pt x="1264744" y="627"/>
                  <a:pt x="1610833" y="234649"/>
                  <a:pt x="1768695" y="597513"/>
                </a:cubicBezTo>
                <a:cubicBezTo>
                  <a:pt x="1775304" y="612727"/>
                  <a:pt x="1768373" y="630426"/>
                  <a:pt x="1753123" y="637049"/>
                </a:cubicBezTo>
                <a:cubicBezTo>
                  <a:pt x="1737919" y="643671"/>
                  <a:pt x="1720219" y="636711"/>
                  <a:pt x="1713610" y="621498"/>
                </a:cubicBezTo>
                <a:cubicBezTo>
                  <a:pt x="1565313" y="280585"/>
                  <a:pt x="1240805" y="60704"/>
                  <a:pt x="886398" y="60704"/>
                </a:cubicBezTo>
                <a:lnTo>
                  <a:pt x="883810" y="60704"/>
                </a:lnTo>
                <a:cubicBezTo>
                  <a:pt x="525107" y="61767"/>
                  <a:pt x="199351" y="286731"/>
                  <a:pt x="53918" y="633744"/>
                </a:cubicBezTo>
                <a:cubicBezTo>
                  <a:pt x="49251" y="644983"/>
                  <a:pt x="38298" y="652313"/>
                  <a:pt x="26145" y="652322"/>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08" name="Google Shape;408;p2"/>
          <p:cNvGrpSpPr/>
          <p:nvPr/>
        </p:nvGrpSpPr>
        <p:grpSpPr>
          <a:xfrm>
            <a:off x="2597899" y="2889742"/>
            <a:ext cx="515603" cy="1484077"/>
            <a:chOff x="5819360" y="2638139"/>
            <a:chExt cx="550387" cy="1584198"/>
          </a:xfrm>
        </p:grpSpPr>
        <p:sp>
          <p:nvSpPr>
            <p:cNvPr id="409" name="Google Shape;409;p2"/>
            <p:cNvSpPr/>
            <p:nvPr/>
          </p:nvSpPr>
          <p:spPr>
            <a:xfrm>
              <a:off x="5820536" y="2715187"/>
              <a:ext cx="148685" cy="180031"/>
            </a:xfrm>
            <a:custGeom>
              <a:avLst/>
              <a:gdLst/>
              <a:ahLst/>
              <a:cxnLst/>
              <a:rect l="l" t="t" r="r" b="b"/>
              <a:pathLst>
                <a:path w="148685" h="180031" extrusionOk="0">
                  <a:moveTo>
                    <a:pt x="148399" y="132836"/>
                  </a:moveTo>
                  <a:lnTo>
                    <a:pt x="-287" y="179699"/>
                  </a:lnTo>
                  <a:lnTo>
                    <a:pt x="-287" y="19203"/>
                  </a:lnTo>
                  <a:cubicBezTo>
                    <a:pt x="494" y="15526"/>
                    <a:pt x="3180" y="12545"/>
                    <a:pt x="6762" y="11392"/>
                  </a:cubicBezTo>
                  <a:cubicBezTo>
                    <a:pt x="13401" y="10192"/>
                    <a:pt x="19830" y="14364"/>
                    <a:pt x="21430" y="20917"/>
                  </a:cubicBezTo>
                  <a:cubicBezTo>
                    <a:pt x="19259" y="15545"/>
                    <a:pt x="20792" y="9392"/>
                    <a:pt x="25240" y="5677"/>
                  </a:cubicBezTo>
                  <a:cubicBezTo>
                    <a:pt x="30289" y="2724"/>
                    <a:pt x="38671" y="6344"/>
                    <a:pt x="41814" y="15202"/>
                  </a:cubicBezTo>
                  <a:cubicBezTo>
                    <a:pt x="40023" y="10354"/>
                    <a:pt x="41090" y="4915"/>
                    <a:pt x="44576" y="1105"/>
                  </a:cubicBezTo>
                  <a:cubicBezTo>
                    <a:pt x="49263" y="-1610"/>
                    <a:pt x="55244" y="-381"/>
                    <a:pt x="58483" y="3962"/>
                  </a:cubicBezTo>
                  <a:lnTo>
                    <a:pt x="63150" y="10630"/>
                  </a:lnTo>
                  <a:lnTo>
                    <a:pt x="64388" y="12440"/>
                  </a:lnTo>
                  <a:lnTo>
                    <a:pt x="87058" y="43968"/>
                  </a:lnTo>
                  <a:lnTo>
                    <a:pt x="90582" y="49016"/>
                  </a:lnTo>
                  <a:lnTo>
                    <a:pt x="101726" y="65018"/>
                  </a:lnTo>
                  <a:lnTo>
                    <a:pt x="105536" y="70447"/>
                  </a:lnTo>
                  <a:cubicBezTo>
                    <a:pt x="106203" y="71400"/>
                    <a:pt x="106870" y="72257"/>
                    <a:pt x="107441" y="73209"/>
                  </a:cubicBezTo>
                  <a:lnTo>
                    <a:pt x="148208" y="13150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0" name="Google Shape;410;p2"/>
            <p:cNvSpPr/>
            <p:nvPr/>
          </p:nvSpPr>
          <p:spPr>
            <a:xfrm>
              <a:off x="5821203" y="2718815"/>
              <a:ext cx="53625" cy="178689"/>
            </a:xfrm>
            <a:custGeom>
              <a:avLst/>
              <a:gdLst/>
              <a:ahLst/>
              <a:cxnLst/>
              <a:rect l="l" t="t" r="r" b="b"/>
              <a:pathLst>
                <a:path w="53625" h="178689" extrusionOk="0">
                  <a:moveTo>
                    <a:pt x="0" y="1810"/>
                  </a:moveTo>
                  <a:lnTo>
                    <a:pt x="15716" y="0"/>
                  </a:lnTo>
                  <a:lnTo>
                    <a:pt x="53626" y="172117"/>
                  </a:lnTo>
                  <a:lnTo>
                    <a:pt x="0" y="178689"/>
                  </a:lnTo>
                  <a:lnTo>
                    <a:pt x="0" y="181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1" name="Google Shape;411;p2"/>
            <p:cNvSpPr/>
            <p:nvPr/>
          </p:nvSpPr>
          <p:spPr>
            <a:xfrm>
              <a:off x="5858351" y="2707481"/>
              <a:ext cx="112680" cy="170402"/>
            </a:xfrm>
            <a:custGeom>
              <a:avLst/>
              <a:gdLst/>
              <a:ahLst/>
              <a:cxnLst/>
              <a:rect l="l" t="t" r="r" b="b"/>
              <a:pathLst>
                <a:path w="112680" h="170402" extrusionOk="0">
                  <a:moveTo>
                    <a:pt x="13335" y="0"/>
                  </a:moveTo>
                  <a:lnTo>
                    <a:pt x="0" y="7429"/>
                  </a:lnTo>
                  <a:lnTo>
                    <a:pt x="67056" y="170402"/>
                  </a:lnTo>
                  <a:lnTo>
                    <a:pt x="112681" y="145733"/>
                  </a:lnTo>
                  <a:lnTo>
                    <a:pt x="1333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2" name="Google Shape;412;p2"/>
            <p:cNvSpPr/>
            <p:nvPr/>
          </p:nvSpPr>
          <p:spPr>
            <a:xfrm>
              <a:off x="5821203" y="2638139"/>
              <a:ext cx="58769" cy="101726"/>
            </a:xfrm>
            <a:custGeom>
              <a:avLst/>
              <a:gdLst/>
              <a:ahLst/>
              <a:cxnLst/>
              <a:rect l="l" t="t" r="r" b="b"/>
              <a:pathLst>
                <a:path w="58769" h="101726" extrusionOk="0">
                  <a:moveTo>
                    <a:pt x="58483" y="84440"/>
                  </a:moveTo>
                  <a:cubicBezTo>
                    <a:pt x="55215" y="80125"/>
                    <a:pt x="49243" y="78944"/>
                    <a:pt x="44576" y="81678"/>
                  </a:cubicBezTo>
                  <a:cubicBezTo>
                    <a:pt x="41109" y="85459"/>
                    <a:pt x="40042" y="90860"/>
                    <a:pt x="41814" y="95680"/>
                  </a:cubicBezTo>
                  <a:cubicBezTo>
                    <a:pt x="38670" y="87012"/>
                    <a:pt x="30288" y="83392"/>
                    <a:pt x="25240" y="86155"/>
                  </a:cubicBezTo>
                  <a:cubicBezTo>
                    <a:pt x="20792" y="89869"/>
                    <a:pt x="19259" y="96023"/>
                    <a:pt x="21430" y="101395"/>
                  </a:cubicBezTo>
                  <a:cubicBezTo>
                    <a:pt x="19868" y="94813"/>
                    <a:pt x="13410" y="90622"/>
                    <a:pt x="6762" y="91870"/>
                  </a:cubicBezTo>
                  <a:cubicBezTo>
                    <a:pt x="3171" y="93003"/>
                    <a:pt x="475" y="95994"/>
                    <a:pt x="-287" y="99680"/>
                  </a:cubicBezTo>
                  <a:lnTo>
                    <a:pt x="-287" y="-3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3" name="Google Shape;413;p2"/>
            <p:cNvSpPr/>
            <p:nvPr/>
          </p:nvSpPr>
          <p:spPr>
            <a:xfrm>
              <a:off x="5819744" y="2833659"/>
              <a:ext cx="550003" cy="1388677"/>
            </a:xfrm>
            <a:custGeom>
              <a:avLst/>
              <a:gdLst/>
              <a:ahLst/>
              <a:cxnLst/>
              <a:rect l="l" t="t" r="r" b="b"/>
              <a:pathLst>
                <a:path w="550003" h="1388677" extrusionOk="0">
                  <a:moveTo>
                    <a:pt x="549717" y="1284618"/>
                  </a:moveTo>
                  <a:cubicBezTo>
                    <a:pt x="534353" y="1294781"/>
                    <a:pt x="519304" y="1305411"/>
                    <a:pt x="504568" y="1316527"/>
                  </a:cubicBezTo>
                  <a:cubicBezTo>
                    <a:pt x="493996" y="1324528"/>
                    <a:pt x="483423" y="1332624"/>
                    <a:pt x="473136" y="1341006"/>
                  </a:cubicBezTo>
                  <a:cubicBezTo>
                    <a:pt x="469040" y="1344340"/>
                    <a:pt x="465040" y="1347578"/>
                    <a:pt x="461039" y="1351007"/>
                  </a:cubicBezTo>
                  <a:lnTo>
                    <a:pt x="459134" y="1352531"/>
                  </a:lnTo>
                  <a:cubicBezTo>
                    <a:pt x="450276" y="1359961"/>
                    <a:pt x="441513" y="1367486"/>
                    <a:pt x="432940" y="1375296"/>
                  </a:cubicBezTo>
                  <a:cubicBezTo>
                    <a:pt x="428368" y="1379297"/>
                    <a:pt x="423415" y="1383392"/>
                    <a:pt x="419415" y="1387583"/>
                  </a:cubicBezTo>
                  <a:lnTo>
                    <a:pt x="418653" y="1388345"/>
                  </a:lnTo>
                  <a:lnTo>
                    <a:pt x="418653" y="1388345"/>
                  </a:lnTo>
                  <a:lnTo>
                    <a:pt x="414462" y="1375010"/>
                  </a:lnTo>
                  <a:lnTo>
                    <a:pt x="399984" y="1329290"/>
                  </a:lnTo>
                  <a:lnTo>
                    <a:pt x="349978" y="1170509"/>
                  </a:lnTo>
                  <a:lnTo>
                    <a:pt x="349978" y="1170509"/>
                  </a:lnTo>
                  <a:lnTo>
                    <a:pt x="245393" y="839896"/>
                  </a:lnTo>
                  <a:lnTo>
                    <a:pt x="2125" y="67609"/>
                  </a:lnTo>
                  <a:lnTo>
                    <a:pt x="2601" y="67609"/>
                  </a:lnTo>
                  <a:cubicBezTo>
                    <a:pt x="1848" y="66409"/>
                    <a:pt x="1305" y="65085"/>
                    <a:pt x="982" y="63704"/>
                  </a:cubicBezTo>
                  <a:cubicBezTo>
                    <a:pt x="-485" y="59208"/>
                    <a:pt x="-685" y="54398"/>
                    <a:pt x="410" y="49797"/>
                  </a:cubicBezTo>
                  <a:lnTo>
                    <a:pt x="410" y="49797"/>
                  </a:lnTo>
                  <a:cubicBezTo>
                    <a:pt x="620" y="48987"/>
                    <a:pt x="877" y="48197"/>
                    <a:pt x="1172" y="47416"/>
                  </a:cubicBezTo>
                  <a:cubicBezTo>
                    <a:pt x="3344" y="40929"/>
                    <a:pt x="8049" y="35605"/>
                    <a:pt x="14221" y="32652"/>
                  </a:cubicBezTo>
                  <a:cubicBezTo>
                    <a:pt x="15498" y="31995"/>
                    <a:pt x="16841" y="31452"/>
                    <a:pt x="18222" y="31033"/>
                  </a:cubicBezTo>
                  <a:cubicBezTo>
                    <a:pt x="18736" y="30804"/>
                    <a:pt x="19279" y="30642"/>
                    <a:pt x="19841" y="30557"/>
                  </a:cubicBezTo>
                  <a:cubicBezTo>
                    <a:pt x="29052" y="28413"/>
                    <a:pt x="38691" y="31404"/>
                    <a:pt x="45082" y="38367"/>
                  </a:cubicBezTo>
                  <a:cubicBezTo>
                    <a:pt x="46749" y="40215"/>
                    <a:pt x="48130" y="42301"/>
                    <a:pt x="49178" y="44558"/>
                  </a:cubicBezTo>
                  <a:lnTo>
                    <a:pt x="49845" y="44558"/>
                  </a:lnTo>
                  <a:cubicBezTo>
                    <a:pt x="49321" y="41596"/>
                    <a:pt x="49321" y="38567"/>
                    <a:pt x="49845" y="35605"/>
                  </a:cubicBezTo>
                  <a:lnTo>
                    <a:pt x="49845" y="35605"/>
                  </a:lnTo>
                  <a:cubicBezTo>
                    <a:pt x="52521" y="21498"/>
                    <a:pt x="66123" y="12221"/>
                    <a:pt x="80239" y="14897"/>
                  </a:cubicBezTo>
                  <a:cubicBezTo>
                    <a:pt x="88326" y="16431"/>
                    <a:pt x="95222" y="21708"/>
                    <a:pt x="98803" y="29128"/>
                  </a:cubicBezTo>
                  <a:lnTo>
                    <a:pt x="99470" y="29128"/>
                  </a:lnTo>
                  <a:cubicBezTo>
                    <a:pt x="98527" y="23746"/>
                    <a:pt x="99327" y="18212"/>
                    <a:pt x="101756" y="13316"/>
                  </a:cubicBezTo>
                  <a:lnTo>
                    <a:pt x="101756" y="13316"/>
                  </a:lnTo>
                  <a:cubicBezTo>
                    <a:pt x="104966" y="7116"/>
                    <a:pt x="110519" y="2448"/>
                    <a:pt x="117186" y="362"/>
                  </a:cubicBezTo>
                  <a:lnTo>
                    <a:pt x="118139" y="362"/>
                  </a:lnTo>
                  <a:lnTo>
                    <a:pt x="118139" y="362"/>
                  </a:lnTo>
                  <a:lnTo>
                    <a:pt x="118901" y="362"/>
                  </a:lnTo>
                  <a:cubicBezTo>
                    <a:pt x="125902" y="-1285"/>
                    <a:pt x="133274" y="29"/>
                    <a:pt x="139285" y="3982"/>
                  </a:cubicBezTo>
                  <a:lnTo>
                    <a:pt x="139285" y="3982"/>
                  </a:lnTo>
                  <a:cubicBezTo>
                    <a:pt x="140313" y="4639"/>
                    <a:pt x="141275" y="5401"/>
                    <a:pt x="142142" y="6268"/>
                  </a:cubicBezTo>
                  <a:cubicBezTo>
                    <a:pt x="145581" y="9354"/>
                    <a:pt x="148143" y="13297"/>
                    <a:pt x="149572" y="17698"/>
                  </a:cubicBezTo>
                  <a:lnTo>
                    <a:pt x="149572" y="17698"/>
                  </a:lnTo>
                  <a:lnTo>
                    <a:pt x="149572" y="18650"/>
                  </a:lnTo>
                  <a:lnTo>
                    <a:pt x="149572" y="19603"/>
                  </a:lnTo>
                  <a:lnTo>
                    <a:pt x="149572" y="19603"/>
                  </a:lnTo>
                  <a:lnTo>
                    <a:pt x="149572" y="19603"/>
                  </a:lnTo>
                  <a:cubicBezTo>
                    <a:pt x="149572" y="20174"/>
                    <a:pt x="149572" y="20555"/>
                    <a:pt x="149572" y="21032"/>
                  </a:cubicBezTo>
                  <a:lnTo>
                    <a:pt x="149572" y="210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4" name="Google Shape;414;p2"/>
            <p:cNvSpPr/>
            <p:nvPr/>
          </p:nvSpPr>
          <p:spPr>
            <a:xfrm>
              <a:off x="5819360" y="2863875"/>
              <a:ext cx="459805" cy="1358462"/>
            </a:xfrm>
            <a:custGeom>
              <a:avLst/>
              <a:gdLst/>
              <a:ahLst/>
              <a:cxnLst/>
              <a:rect l="l" t="t" r="r" b="b"/>
              <a:pathLst>
                <a:path w="459805" h="1358462" extrusionOk="0">
                  <a:moveTo>
                    <a:pt x="451898" y="1298313"/>
                  </a:moveTo>
                  <a:lnTo>
                    <a:pt x="459519" y="1322316"/>
                  </a:lnTo>
                  <a:cubicBezTo>
                    <a:pt x="450660" y="1329746"/>
                    <a:pt x="441897" y="1337270"/>
                    <a:pt x="433325" y="1345081"/>
                  </a:cubicBezTo>
                  <a:cubicBezTo>
                    <a:pt x="428753" y="1349081"/>
                    <a:pt x="423800" y="1353177"/>
                    <a:pt x="419799" y="1357368"/>
                  </a:cubicBezTo>
                  <a:lnTo>
                    <a:pt x="419037" y="1358130"/>
                  </a:lnTo>
                  <a:lnTo>
                    <a:pt x="415799" y="1348033"/>
                  </a:lnTo>
                  <a:lnTo>
                    <a:pt x="400749" y="1300408"/>
                  </a:lnTo>
                  <a:lnTo>
                    <a:pt x="350743" y="1141627"/>
                  </a:lnTo>
                  <a:lnTo>
                    <a:pt x="247111" y="813014"/>
                  </a:lnTo>
                  <a:lnTo>
                    <a:pt x="247111" y="813014"/>
                  </a:lnTo>
                  <a:lnTo>
                    <a:pt x="2509" y="37298"/>
                  </a:lnTo>
                  <a:lnTo>
                    <a:pt x="2509" y="37298"/>
                  </a:lnTo>
                  <a:cubicBezTo>
                    <a:pt x="1766" y="36079"/>
                    <a:pt x="1194" y="34765"/>
                    <a:pt x="795" y="33393"/>
                  </a:cubicBezTo>
                  <a:lnTo>
                    <a:pt x="128" y="31012"/>
                  </a:lnTo>
                  <a:cubicBezTo>
                    <a:pt x="128" y="31012"/>
                    <a:pt x="128" y="31012"/>
                    <a:pt x="128" y="30440"/>
                  </a:cubicBezTo>
                  <a:cubicBezTo>
                    <a:pt x="-425" y="27287"/>
                    <a:pt x="-425" y="24068"/>
                    <a:pt x="128" y="20915"/>
                  </a:cubicBezTo>
                  <a:cubicBezTo>
                    <a:pt x="128" y="19867"/>
                    <a:pt x="604" y="18915"/>
                    <a:pt x="890" y="17867"/>
                  </a:cubicBezTo>
                  <a:cubicBezTo>
                    <a:pt x="2966" y="11190"/>
                    <a:pt x="7681" y="5647"/>
                    <a:pt x="13939" y="2532"/>
                  </a:cubicBezTo>
                  <a:cubicBezTo>
                    <a:pt x="15215" y="1875"/>
                    <a:pt x="16558" y="1332"/>
                    <a:pt x="17939" y="913"/>
                  </a:cubicBezTo>
                  <a:cubicBezTo>
                    <a:pt x="18454" y="684"/>
                    <a:pt x="18997" y="522"/>
                    <a:pt x="19559" y="437"/>
                  </a:cubicBezTo>
                  <a:cubicBezTo>
                    <a:pt x="28607" y="-1812"/>
                    <a:pt x="38161" y="951"/>
                    <a:pt x="44610" y="7675"/>
                  </a:cubicBezTo>
                  <a:lnTo>
                    <a:pt x="44610" y="8247"/>
                  </a:lnTo>
                  <a:lnTo>
                    <a:pt x="47181" y="16343"/>
                  </a:lnTo>
                  <a:lnTo>
                    <a:pt x="50610" y="27487"/>
                  </a:lnTo>
                  <a:lnTo>
                    <a:pt x="441135" y="1268119"/>
                  </a:lnTo>
                  <a:lnTo>
                    <a:pt x="441135" y="126811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5" name="Google Shape;415;p2"/>
            <p:cNvSpPr/>
            <p:nvPr/>
          </p:nvSpPr>
          <p:spPr>
            <a:xfrm>
              <a:off x="5918832" y="2832960"/>
              <a:ext cx="450915" cy="1317749"/>
            </a:xfrm>
            <a:custGeom>
              <a:avLst/>
              <a:gdLst/>
              <a:ahLst/>
              <a:cxnLst/>
              <a:rect l="l" t="t" r="r" b="b"/>
              <a:pathLst>
                <a:path w="450915" h="1317749" extrusionOk="0">
                  <a:moveTo>
                    <a:pt x="52294" y="21445"/>
                  </a:moveTo>
                  <a:lnTo>
                    <a:pt x="450629" y="1285508"/>
                  </a:lnTo>
                  <a:cubicBezTo>
                    <a:pt x="435265" y="1295671"/>
                    <a:pt x="420216" y="1306301"/>
                    <a:pt x="405481" y="1317417"/>
                  </a:cubicBezTo>
                  <a:lnTo>
                    <a:pt x="2192" y="37257"/>
                  </a:lnTo>
                  <a:lnTo>
                    <a:pt x="2192" y="37257"/>
                  </a:lnTo>
                  <a:cubicBezTo>
                    <a:pt x="1535" y="36038"/>
                    <a:pt x="992" y="34761"/>
                    <a:pt x="573" y="33447"/>
                  </a:cubicBezTo>
                  <a:cubicBezTo>
                    <a:pt x="297" y="32647"/>
                    <a:pt x="97" y="31818"/>
                    <a:pt x="1" y="30970"/>
                  </a:cubicBezTo>
                  <a:lnTo>
                    <a:pt x="1" y="29923"/>
                  </a:lnTo>
                  <a:lnTo>
                    <a:pt x="1" y="29923"/>
                  </a:lnTo>
                  <a:cubicBezTo>
                    <a:pt x="-827" y="24465"/>
                    <a:pt x="144" y="18883"/>
                    <a:pt x="2764" y="14016"/>
                  </a:cubicBezTo>
                  <a:lnTo>
                    <a:pt x="2764" y="14016"/>
                  </a:lnTo>
                  <a:cubicBezTo>
                    <a:pt x="6354" y="7710"/>
                    <a:pt x="12212" y="3015"/>
                    <a:pt x="19147" y="871"/>
                  </a:cubicBezTo>
                  <a:lnTo>
                    <a:pt x="19147" y="871"/>
                  </a:lnTo>
                  <a:lnTo>
                    <a:pt x="19908" y="871"/>
                  </a:lnTo>
                  <a:cubicBezTo>
                    <a:pt x="25938" y="-938"/>
                    <a:pt x="32405" y="-700"/>
                    <a:pt x="38292" y="1538"/>
                  </a:cubicBezTo>
                  <a:cubicBezTo>
                    <a:pt x="38920" y="1767"/>
                    <a:pt x="39530" y="2052"/>
                    <a:pt x="40102" y="2395"/>
                  </a:cubicBezTo>
                  <a:cubicBezTo>
                    <a:pt x="42759" y="3643"/>
                    <a:pt x="45178" y="5358"/>
                    <a:pt x="47245" y="7444"/>
                  </a:cubicBezTo>
                  <a:lnTo>
                    <a:pt x="50674" y="18302"/>
                  </a:lnTo>
                  <a:lnTo>
                    <a:pt x="50674" y="18302"/>
                  </a:lnTo>
                  <a:lnTo>
                    <a:pt x="51436" y="20493"/>
                  </a:lnTo>
                  <a:lnTo>
                    <a:pt x="51436" y="2049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16" name="Google Shape;416;p2"/>
          <p:cNvGrpSpPr/>
          <p:nvPr/>
        </p:nvGrpSpPr>
        <p:grpSpPr>
          <a:xfrm>
            <a:off x="2124288" y="3153785"/>
            <a:ext cx="960205" cy="1450972"/>
            <a:chOff x="5581650" y="2652140"/>
            <a:chExt cx="1024984" cy="1548860"/>
          </a:xfrm>
        </p:grpSpPr>
        <p:sp>
          <p:nvSpPr>
            <p:cNvPr id="417" name="Google Shape;417;p2"/>
            <p:cNvSpPr/>
            <p:nvPr/>
          </p:nvSpPr>
          <p:spPr>
            <a:xfrm>
              <a:off x="5611796" y="2709287"/>
              <a:ext cx="176831" cy="187645"/>
            </a:xfrm>
            <a:custGeom>
              <a:avLst/>
              <a:gdLst/>
              <a:ahLst/>
              <a:cxnLst/>
              <a:rect l="l" t="t" r="r" b="b"/>
              <a:pathLst>
                <a:path w="176831" h="187645" extrusionOk="0">
                  <a:moveTo>
                    <a:pt x="176505" y="95366"/>
                  </a:moveTo>
                  <a:lnTo>
                    <a:pt x="49917" y="187282"/>
                  </a:lnTo>
                  <a:lnTo>
                    <a:pt x="27629" y="120607"/>
                  </a:lnTo>
                  <a:lnTo>
                    <a:pt x="2292" y="42216"/>
                  </a:lnTo>
                  <a:lnTo>
                    <a:pt x="-184" y="34691"/>
                  </a:lnTo>
                  <a:cubicBezTo>
                    <a:pt x="-537" y="30986"/>
                    <a:pt x="1092" y="27367"/>
                    <a:pt x="4102" y="25166"/>
                  </a:cubicBezTo>
                  <a:cubicBezTo>
                    <a:pt x="9979" y="21947"/>
                    <a:pt x="17332" y="23823"/>
                    <a:pt x="20961" y="29452"/>
                  </a:cubicBezTo>
                  <a:cubicBezTo>
                    <a:pt x="17227" y="25014"/>
                    <a:pt x="16761" y="18670"/>
                    <a:pt x="19818" y="13736"/>
                  </a:cubicBezTo>
                  <a:cubicBezTo>
                    <a:pt x="25257" y="9336"/>
                    <a:pt x="33239" y="10184"/>
                    <a:pt x="37630" y="15622"/>
                  </a:cubicBezTo>
                  <a:cubicBezTo>
                    <a:pt x="38097" y="16194"/>
                    <a:pt x="38516" y="16803"/>
                    <a:pt x="38868" y="17451"/>
                  </a:cubicBezTo>
                  <a:cubicBezTo>
                    <a:pt x="35678" y="13412"/>
                    <a:pt x="35020" y="7935"/>
                    <a:pt x="37154" y="3259"/>
                  </a:cubicBezTo>
                  <a:cubicBezTo>
                    <a:pt x="40735" y="-809"/>
                    <a:pt x="46803" y="-1551"/>
                    <a:pt x="51251" y="1544"/>
                  </a:cubicBezTo>
                  <a:lnTo>
                    <a:pt x="57728" y="6402"/>
                  </a:lnTo>
                  <a:cubicBezTo>
                    <a:pt x="58385" y="6774"/>
                    <a:pt x="58985" y="7221"/>
                    <a:pt x="59538" y="7735"/>
                  </a:cubicBezTo>
                  <a:lnTo>
                    <a:pt x="90875" y="30976"/>
                  </a:lnTo>
                  <a:lnTo>
                    <a:pt x="95828" y="34691"/>
                  </a:lnTo>
                  <a:lnTo>
                    <a:pt x="111449" y="46312"/>
                  </a:lnTo>
                  <a:lnTo>
                    <a:pt x="116783" y="50312"/>
                  </a:lnTo>
                  <a:cubicBezTo>
                    <a:pt x="117707" y="50922"/>
                    <a:pt x="118602" y="51589"/>
                    <a:pt x="119450" y="52312"/>
                  </a:cubicBezTo>
                  <a:lnTo>
                    <a:pt x="176600" y="94794"/>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8" name="Google Shape;418;p2"/>
            <p:cNvSpPr/>
            <p:nvPr/>
          </p:nvSpPr>
          <p:spPr>
            <a:xfrm>
              <a:off x="5607748" y="2723959"/>
              <a:ext cx="104774" cy="174497"/>
            </a:xfrm>
            <a:custGeom>
              <a:avLst/>
              <a:gdLst/>
              <a:ahLst/>
              <a:cxnLst/>
              <a:rect l="l" t="t" r="r" b="b"/>
              <a:pathLst>
                <a:path w="104774" h="174497" extrusionOk="0">
                  <a:moveTo>
                    <a:pt x="0" y="6668"/>
                  </a:moveTo>
                  <a:lnTo>
                    <a:pt x="14383" y="0"/>
                  </a:lnTo>
                  <a:lnTo>
                    <a:pt x="104775" y="151352"/>
                  </a:lnTo>
                  <a:lnTo>
                    <a:pt x="56007" y="174498"/>
                  </a:lnTo>
                  <a:lnTo>
                    <a:pt x="0" y="666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9" name="Google Shape;419;p2"/>
            <p:cNvSpPr/>
            <p:nvPr/>
          </p:nvSpPr>
          <p:spPr>
            <a:xfrm>
              <a:off x="5641181" y="2702241"/>
              <a:ext cx="150685" cy="144684"/>
            </a:xfrm>
            <a:custGeom>
              <a:avLst/>
              <a:gdLst/>
              <a:ahLst/>
              <a:cxnLst/>
              <a:rect l="l" t="t" r="r" b="b"/>
              <a:pathLst>
                <a:path w="150685" h="144684" extrusionOk="0">
                  <a:moveTo>
                    <a:pt x="10287" y="0"/>
                  </a:moveTo>
                  <a:lnTo>
                    <a:pt x="0" y="11240"/>
                  </a:lnTo>
                  <a:lnTo>
                    <a:pt x="115157" y="144685"/>
                  </a:lnTo>
                  <a:lnTo>
                    <a:pt x="150686" y="106775"/>
                  </a:lnTo>
                  <a:lnTo>
                    <a:pt x="10287"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0" name="Google Shape;420;p2"/>
            <p:cNvSpPr/>
            <p:nvPr/>
          </p:nvSpPr>
          <p:spPr>
            <a:xfrm>
              <a:off x="5581650" y="2652140"/>
              <a:ext cx="82676" cy="95250"/>
            </a:xfrm>
            <a:custGeom>
              <a:avLst/>
              <a:gdLst/>
              <a:ahLst/>
              <a:cxnLst/>
              <a:rect l="l" t="t" r="r" b="b"/>
              <a:pathLst>
                <a:path w="82676" h="95250" extrusionOk="0">
                  <a:moveTo>
                    <a:pt x="82445" y="61835"/>
                  </a:moveTo>
                  <a:cubicBezTo>
                    <a:pt x="77997" y="58739"/>
                    <a:pt x="71930" y="59482"/>
                    <a:pt x="68348" y="63550"/>
                  </a:cubicBezTo>
                  <a:cubicBezTo>
                    <a:pt x="66167" y="68217"/>
                    <a:pt x="66834" y="73722"/>
                    <a:pt x="70063" y="77742"/>
                  </a:cubicBezTo>
                  <a:cubicBezTo>
                    <a:pt x="66529" y="71703"/>
                    <a:pt x="58776" y="69665"/>
                    <a:pt x="52737" y="73198"/>
                  </a:cubicBezTo>
                  <a:cubicBezTo>
                    <a:pt x="52299" y="73446"/>
                    <a:pt x="51889" y="73722"/>
                    <a:pt x="51489" y="74027"/>
                  </a:cubicBezTo>
                  <a:cubicBezTo>
                    <a:pt x="48336" y="78942"/>
                    <a:pt x="48803" y="85343"/>
                    <a:pt x="52632" y="89743"/>
                  </a:cubicBezTo>
                  <a:cubicBezTo>
                    <a:pt x="49013" y="84114"/>
                    <a:pt x="41678" y="82209"/>
                    <a:pt x="35773" y="85362"/>
                  </a:cubicBezTo>
                  <a:cubicBezTo>
                    <a:pt x="32811" y="87600"/>
                    <a:pt x="31191" y="91191"/>
                    <a:pt x="31487" y="94887"/>
                  </a:cubicBezTo>
                  <a:lnTo>
                    <a:pt x="-232" y="-363"/>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1" name="Google Shape;421;p2"/>
            <p:cNvSpPr/>
            <p:nvPr/>
          </p:nvSpPr>
          <p:spPr>
            <a:xfrm>
              <a:off x="5658290" y="2797341"/>
              <a:ext cx="922341" cy="1208777"/>
            </a:xfrm>
            <a:custGeom>
              <a:avLst/>
              <a:gdLst/>
              <a:ahLst/>
              <a:cxnLst/>
              <a:rect l="l" t="t" r="r" b="b"/>
              <a:pathLst>
                <a:path w="922341" h="1208777" extrusionOk="0">
                  <a:moveTo>
                    <a:pt x="922110" y="1100496"/>
                  </a:moveTo>
                  <a:cubicBezTo>
                    <a:pt x="918014" y="1103735"/>
                    <a:pt x="914014" y="1107068"/>
                    <a:pt x="910013" y="1110498"/>
                  </a:cubicBezTo>
                  <a:lnTo>
                    <a:pt x="908108" y="1112021"/>
                  </a:lnTo>
                  <a:cubicBezTo>
                    <a:pt x="899250" y="1119356"/>
                    <a:pt x="890487" y="1126976"/>
                    <a:pt x="881915" y="1134786"/>
                  </a:cubicBezTo>
                  <a:cubicBezTo>
                    <a:pt x="877342" y="1138787"/>
                    <a:pt x="872390" y="1142883"/>
                    <a:pt x="868389" y="1147074"/>
                  </a:cubicBezTo>
                  <a:cubicBezTo>
                    <a:pt x="868113" y="1147302"/>
                    <a:pt x="867855" y="1147559"/>
                    <a:pt x="867627" y="1147835"/>
                  </a:cubicBezTo>
                  <a:lnTo>
                    <a:pt x="867627" y="1147835"/>
                  </a:lnTo>
                  <a:cubicBezTo>
                    <a:pt x="859054" y="1155770"/>
                    <a:pt x="850673" y="1163866"/>
                    <a:pt x="842481" y="1172124"/>
                  </a:cubicBezTo>
                  <a:cubicBezTo>
                    <a:pt x="837337" y="1177268"/>
                    <a:pt x="832194" y="1182507"/>
                    <a:pt x="827146" y="1187745"/>
                  </a:cubicBezTo>
                  <a:cubicBezTo>
                    <a:pt x="820573" y="1194508"/>
                    <a:pt x="814096" y="1201366"/>
                    <a:pt x="808096" y="1208415"/>
                  </a:cubicBezTo>
                  <a:lnTo>
                    <a:pt x="808096" y="1208415"/>
                  </a:lnTo>
                  <a:lnTo>
                    <a:pt x="746374" y="1125261"/>
                  </a:lnTo>
                  <a:lnTo>
                    <a:pt x="745516" y="1124118"/>
                  </a:lnTo>
                  <a:lnTo>
                    <a:pt x="7424" y="104372"/>
                  </a:lnTo>
                  <a:lnTo>
                    <a:pt x="7424" y="104372"/>
                  </a:lnTo>
                  <a:lnTo>
                    <a:pt x="7424" y="104372"/>
                  </a:lnTo>
                  <a:cubicBezTo>
                    <a:pt x="6386" y="103438"/>
                    <a:pt x="5462" y="102381"/>
                    <a:pt x="4662" y="101228"/>
                  </a:cubicBezTo>
                  <a:cubicBezTo>
                    <a:pt x="1890" y="97399"/>
                    <a:pt x="214" y="92885"/>
                    <a:pt x="-196" y="88179"/>
                  </a:cubicBezTo>
                  <a:lnTo>
                    <a:pt x="-196" y="88179"/>
                  </a:lnTo>
                  <a:cubicBezTo>
                    <a:pt x="-243" y="87350"/>
                    <a:pt x="-243" y="86531"/>
                    <a:pt x="-196" y="85703"/>
                  </a:cubicBezTo>
                  <a:lnTo>
                    <a:pt x="-196" y="85703"/>
                  </a:lnTo>
                  <a:cubicBezTo>
                    <a:pt x="-129" y="81521"/>
                    <a:pt x="985" y="77435"/>
                    <a:pt x="3043" y="73796"/>
                  </a:cubicBezTo>
                  <a:lnTo>
                    <a:pt x="4471" y="71415"/>
                  </a:lnTo>
                  <a:lnTo>
                    <a:pt x="5519" y="70082"/>
                  </a:lnTo>
                  <a:cubicBezTo>
                    <a:pt x="6319" y="68901"/>
                    <a:pt x="7281" y="67843"/>
                    <a:pt x="8377" y="66938"/>
                  </a:cubicBezTo>
                  <a:cubicBezTo>
                    <a:pt x="9100" y="66167"/>
                    <a:pt x="9901" y="65462"/>
                    <a:pt x="10758" y="64843"/>
                  </a:cubicBezTo>
                  <a:lnTo>
                    <a:pt x="12282" y="63890"/>
                  </a:lnTo>
                  <a:cubicBezTo>
                    <a:pt x="20311" y="58995"/>
                    <a:pt x="30341" y="58775"/>
                    <a:pt x="38571" y="63319"/>
                  </a:cubicBezTo>
                  <a:cubicBezTo>
                    <a:pt x="40781" y="64548"/>
                    <a:pt x="42771" y="66119"/>
                    <a:pt x="44476" y="67986"/>
                  </a:cubicBezTo>
                  <a:lnTo>
                    <a:pt x="45048" y="67510"/>
                  </a:lnTo>
                  <a:cubicBezTo>
                    <a:pt x="43629" y="64805"/>
                    <a:pt x="42695" y="61871"/>
                    <a:pt x="42286" y="58842"/>
                  </a:cubicBezTo>
                  <a:cubicBezTo>
                    <a:pt x="40371" y="44612"/>
                    <a:pt x="50353" y="31515"/>
                    <a:pt x="64584" y="29600"/>
                  </a:cubicBezTo>
                  <a:cubicBezTo>
                    <a:pt x="72785" y="28496"/>
                    <a:pt x="81024" y="31363"/>
                    <a:pt x="86767" y="37316"/>
                  </a:cubicBezTo>
                  <a:lnTo>
                    <a:pt x="86767" y="37316"/>
                  </a:lnTo>
                  <a:lnTo>
                    <a:pt x="87244" y="37316"/>
                  </a:lnTo>
                  <a:cubicBezTo>
                    <a:pt x="84758" y="32715"/>
                    <a:pt x="83767" y="27457"/>
                    <a:pt x="84386" y="22266"/>
                  </a:cubicBezTo>
                  <a:cubicBezTo>
                    <a:pt x="84338" y="22076"/>
                    <a:pt x="84338" y="21885"/>
                    <a:pt x="84386" y="21695"/>
                  </a:cubicBezTo>
                  <a:cubicBezTo>
                    <a:pt x="85358" y="14675"/>
                    <a:pt x="89139" y="8341"/>
                    <a:pt x="94864" y="4169"/>
                  </a:cubicBezTo>
                  <a:lnTo>
                    <a:pt x="95530" y="4169"/>
                  </a:lnTo>
                  <a:cubicBezTo>
                    <a:pt x="101836" y="-127"/>
                    <a:pt x="109694" y="-1451"/>
                    <a:pt x="117057" y="549"/>
                  </a:cubicBezTo>
                  <a:cubicBezTo>
                    <a:pt x="118295" y="787"/>
                    <a:pt x="119486" y="1245"/>
                    <a:pt x="120581" y="1883"/>
                  </a:cubicBezTo>
                  <a:cubicBezTo>
                    <a:pt x="124896" y="3692"/>
                    <a:pt x="128620" y="6655"/>
                    <a:pt x="131344" y="10455"/>
                  </a:cubicBezTo>
                  <a:lnTo>
                    <a:pt x="132583" y="12360"/>
                  </a:lnTo>
                  <a:lnTo>
                    <a:pt x="132583" y="12360"/>
                  </a:lnTo>
                  <a:cubicBezTo>
                    <a:pt x="132840" y="12751"/>
                    <a:pt x="133068" y="13170"/>
                    <a:pt x="133249" y="13598"/>
                  </a:cubicBezTo>
                  <a:lnTo>
                    <a:pt x="133249" y="13598"/>
                  </a:lnTo>
                  <a:lnTo>
                    <a:pt x="475483" y="486229"/>
                  </a:lnTo>
                  <a:lnTo>
                    <a:pt x="475483" y="486229"/>
                  </a:lnTo>
                  <a:lnTo>
                    <a:pt x="476340" y="487372"/>
                  </a:lnTo>
                  <a:lnTo>
                    <a:pt x="476340" y="487372"/>
                  </a:lnTo>
                  <a:lnTo>
                    <a:pt x="604737" y="664632"/>
                  </a:lnTo>
                  <a:lnTo>
                    <a:pt x="604737" y="664632"/>
                  </a:lnTo>
                  <a:lnTo>
                    <a:pt x="746374" y="857990"/>
                  </a:lnTo>
                  <a:lnTo>
                    <a:pt x="746374" y="857990"/>
                  </a:lnTo>
                  <a:lnTo>
                    <a:pt x="798571" y="929999"/>
                  </a:lnTo>
                  <a:lnTo>
                    <a:pt x="798571" y="929999"/>
                  </a:lnTo>
                  <a:lnTo>
                    <a:pt x="799237" y="930761"/>
                  </a:lnTo>
                  <a:lnTo>
                    <a:pt x="883057" y="1046585"/>
                  </a:lnTo>
                  <a:lnTo>
                    <a:pt x="883057" y="1046585"/>
                  </a:lnTo>
                  <a:lnTo>
                    <a:pt x="890773" y="1057348"/>
                  </a:lnTo>
                  <a:lnTo>
                    <a:pt x="890773" y="1057348"/>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2" name="Google Shape;422;p2"/>
            <p:cNvSpPr/>
            <p:nvPr/>
          </p:nvSpPr>
          <p:spPr>
            <a:xfrm>
              <a:off x="6605777" y="4199286"/>
              <a:ext cx="857" cy="1714"/>
            </a:xfrm>
            <a:custGeom>
              <a:avLst/>
              <a:gdLst/>
              <a:ahLst/>
              <a:cxnLst/>
              <a:rect l="l" t="t" r="r" b="b"/>
              <a:pathLst>
                <a:path w="857" h="1714" extrusionOk="0">
                  <a:moveTo>
                    <a:pt x="857" y="1715"/>
                  </a:moveTo>
                  <a:lnTo>
                    <a:pt x="286" y="953"/>
                  </a:lnTo>
                  <a:lnTo>
                    <a:pt x="0" y="0"/>
                  </a:lnTo>
                  <a:lnTo>
                    <a:pt x="572" y="762"/>
                  </a:lnTo>
                  <a:lnTo>
                    <a:pt x="857" y="1715"/>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3" name="Google Shape;423;p2"/>
            <p:cNvSpPr/>
            <p:nvPr/>
          </p:nvSpPr>
          <p:spPr>
            <a:xfrm>
              <a:off x="5658981" y="2856994"/>
              <a:ext cx="841735" cy="1149315"/>
            </a:xfrm>
            <a:custGeom>
              <a:avLst/>
              <a:gdLst/>
              <a:ahLst/>
              <a:cxnLst/>
              <a:rect l="l" t="t" r="r" b="b"/>
              <a:pathLst>
                <a:path w="841735" h="1149315" extrusionOk="0">
                  <a:moveTo>
                    <a:pt x="841504" y="1112662"/>
                  </a:moveTo>
                  <a:cubicBezTo>
                    <a:pt x="836361" y="1117806"/>
                    <a:pt x="831217" y="1123044"/>
                    <a:pt x="826169" y="1128283"/>
                  </a:cubicBezTo>
                  <a:cubicBezTo>
                    <a:pt x="819597" y="1135046"/>
                    <a:pt x="813120" y="1141904"/>
                    <a:pt x="807119" y="1148952"/>
                  </a:cubicBezTo>
                  <a:lnTo>
                    <a:pt x="745683" y="1064275"/>
                  </a:lnTo>
                  <a:lnTo>
                    <a:pt x="744826" y="1063132"/>
                  </a:lnTo>
                  <a:lnTo>
                    <a:pt x="6924" y="44528"/>
                  </a:lnTo>
                  <a:lnTo>
                    <a:pt x="6924" y="44528"/>
                  </a:lnTo>
                  <a:cubicBezTo>
                    <a:pt x="5933" y="43567"/>
                    <a:pt x="5038" y="42519"/>
                    <a:pt x="4257" y="41385"/>
                  </a:cubicBezTo>
                  <a:cubicBezTo>
                    <a:pt x="3771" y="40718"/>
                    <a:pt x="3323" y="40014"/>
                    <a:pt x="2923" y="39290"/>
                  </a:cubicBezTo>
                  <a:lnTo>
                    <a:pt x="2923" y="38718"/>
                  </a:lnTo>
                  <a:cubicBezTo>
                    <a:pt x="1209" y="35804"/>
                    <a:pt x="142" y="32556"/>
                    <a:pt x="-220" y="29193"/>
                  </a:cubicBezTo>
                  <a:lnTo>
                    <a:pt x="-220" y="29193"/>
                  </a:lnTo>
                  <a:cubicBezTo>
                    <a:pt x="-220" y="28241"/>
                    <a:pt x="-220" y="27288"/>
                    <a:pt x="-220" y="26336"/>
                  </a:cubicBezTo>
                  <a:lnTo>
                    <a:pt x="-220" y="26336"/>
                  </a:lnTo>
                  <a:cubicBezTo>
                    <a:pt x="-353" y="21897"/>
                    <a:pt x="666" y="17497"/>
                    <a:pt x="2733" y="13572"/>
                  </a:cubicBezTo>
                  <a:lnTo>
                    <a:pt x="4161" y="11191"/>
                  </a:lnTo>
                  <a:lnTo>
                    <a:pt x="5209" y="9858"/>
                  </a:lnTo>
                  <a:cubicBezTo>
                    <a:pt x="6009" y="8676"/>
                    <a:pt x="6971" y="7619"/>
                    <a:pt x="8067" y="6714"/>
                  </a:cubicBezTo>
                  <a:cubicBezTo>
                    <a:pt x="8791" y="5943"/>
                    <a:pt x="9591" y="5238"/>
                    <a:pt x="10448" y="4619"/>
                  </a:cubicBezTo>
                  <a:lnTo>
                    <a:pt x="11972" y="3666"/>
                  </a:lnTo>
                  <a:cubicBezTo>
                    <a:pt x="19792" y="-1344"/>
                    <a:pt x="29717" y="-1706"/>
                    <a:pt x="37880" y="2714"/>
                  </a:cubicBezTo>
                  <a:lnTo>
                    <a:pt x="37880" y="2714"/>
                  </a:lnTo>
                  <a:lnTo>
                    <a:pt x="42928" y="9762"/>
                  </a:lnTo>
                  <a:lnTo>
                    <a:pt x="49691" y="19287"/>
                  </a:lnTo>
                  <a:lnTo>
                    <a:pt x="659291" y="861202"/>
                  </a:lnTo>
                  <a:lnTo>
                    <a:pt x="660053" y="862345"/>
                  </a:lnTo>
                  <a:lnTo>
                    <a:pt x="788831" y="10397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4" name="Google Shape;424;p2"/>
            <p:cNvSpPr/>
            <p:nvPr/>
          </p:nvSpPr>
          <p:spPr>
            <a:xfrm>
              <a:off x="5742780" y="2795836"/>
              <a:ext cx="837851" cy="1136654"/>
            </a:xfrm>
            <a:custGeom>
              <a:avLst/>
              <a:gdLst/>
              <a:ahLst/>
              <a:cxnLst/>
              <a:rect l="l" t="t" r="r" b="b"/>
              <a:pathLst>
                <a:path w="837851" h="1136654" extrusionOk="0">
                  <a:moveTo>
                    <a:pt x="837620" y="1102001"/>
                  </a:moveTo>
                  <a:cubicBezTo>
                    <a:pt x="833524" y="1105240"/>
                    <a:pt x="829523" y="1108574"/>
                    <a:pt x="825523" y="1112003"/>
                  </a:cubicBezTo>
                  <a:lnTo>
                    <a:pt x="823618" y="1113527"/>
                  </a:lnTo>
                  <a:cubicBezTo>
                    <a:pt x="814759" y="1120861"/>
                    <a:pt x="805997" y="1128481"/>
                    <a:pt x="797424" y="1136291"/>
                  </a:cubicBezTo>
                  <a:lnTo>
                    <a:pt x="764848" y="1091333"/>
                  </a:lnTo>
                  <a:lnTo>
                    <a:pt x="764182" y="1090476"/>
                  </a:lnTo>
                  <a:lnTo>
                    <a:pt x="752561" y="1074379"/>
                  </a:lnTo>
                  <a:lnTo>
                    <a:pt x="611782" y="880069"/>
                  </a:lnTo>
                  <a:lnTo>
                    <a:pt x="483385" y="702618"/>
                  </a:lnTo>
                  <a:lnTo>
                    <a:pt x="482528" y="701570"/>
                  </a:lnTo>
                  <a:lnTo>
                    <a:pt x="7039" y="45012"/>
                  </a:lnTo>
                  <a:lnTo>
                    <a:pt x="7039" y="45012"/>
                  </a:lnTo>
                  <a:cubicBezTo>
                    <a:pt x="5954" y="44126"/>
                    <a:pt x="5020" y="43060"/>
                    <a:pt x="4277" y="41869"/>
                  </a:cubicBezTo>
                  <a:cubicBezTo>
                    <a:pt x="3753" y="41259"/>
                    <a:pt x="3306" y="40593"/>
                    <a:pt x="2944" y="39868"/>
                  </a:cubicBezTo>
                  <a:lnTo>
                    <a:pt x="2467" y="39011"/>
                  </a:lnTo>
                  <a:lnTo>
                    <a:pt x="2467" y="39011"/>
                  </a:lnTo>
                  <a:cubicBezTo>
                    <a:pt x="77" y="34278"/>
                    <a:pt x="-752" y="28915"/>
                    <a:pt x="86" y="23676"/>
                  </a:cubicBezTo>
                  <a:cubicBezTo>
                    <a:pt x="39" y="23486"/>
                    <a:pt x="39" y="23295"/>
                    <a:pt x="86" y="23105"/>
                  </a:cubicBezTo>
                  <a:cubicBezTo>
                    <a:pt x="1324" y="15913"/>
                    <a:pt x="5325" y="9484"/>
                    <a:pt x="11230" y="5198"/>
                  </a:cubicBezTo>
                  <a:lnTo>
                    <a:pt x="11230" y="5198"/>
                  </a:lnTo>
                  <a:cubicBezTo>
                    <a:pt x="16536" y="1292"/>
                    <a:pt x="23032" y="-660"/>
                    <a:pt x="29614" y="-327"/>
                  </a:cubicBezTo>
                  <a:lnTo>
                    <a:pt x="31519" y="-327"/>
                  </a:lnTo>
                  <a:cubicBezTo>
                    <a:pt x="34443" y="-13"/>
                    <a:pt x="37281" y="825"/>
                    <a:pt x="39901" y="2150"/>
                  </a:cubicBezTo>
                  <a:lnTo>
                    <a:pt x="49426" y="14913"/>
                  </a:lnTo>
                  <a:lnTo>
                    <a:pt x="391659" y="487543"/>
                  </a:lnTo>
                  <a:lnTo>
                    <a:pt x="391659" y="487543"/>
                  </a:lnTo>
                  <a:lnTo>
                    <a:pt x="392516" y="488687"/>
                  </a:lnTo>
                  <a:lnTo>
                    <a:pt x="392516" y="488687"/>
                  </a:lnTo>
                  <a:lnTo>
                    <a:pt x="520913" y="665947"/>
                  </a:lnTo>
                  <a:lnTo>
                    <a:pt x="520913" y="665947"/>
                  </a:lnTo>
                  <a:lnTo>
                    <a:pt x="661883" y="859495"/>
                  </a:lnTo>
                  <a:lnTo>
                    <a:pt x="661883" y="859495"/>
                  </a:lnTo>
                  <a:lnTo>
                    <a:pt x="714080" y="931504"/>
                  </a:lnTo>
                  <a:lnTo>
                    <a:pt x="714080" y="931504"/>
                  </a:lnTo>
                  <a:lnTo>
                    <a:pt x="714747" y="932266"/>
                  </a:lnTo>
                  <a:lnTo>
                    <a:pt x="798567" y="1048090"/>
                  </a:lnTo>
                  <a:lnTo>
                    <a:pt x="798567" y="1048090"/>
                  </a:lnTo>
                  <a:lnTo>
                    <a:pt x="806282" y="1058853"/>
                  </a:lnTo>
                  <a:lnTo>
                    <a:pt x="806282" y="105885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25" name="Google Shape;425;p2"/>
          <p:cNvGrpSpPr/>
          <p:nvPr/>
        </p:nvGrpSpPr>
        <p:grpSpPr>
          <a:xfrm>
            <a:off x="2234743" y="2573108"/>
            <a:ext cx="808337" cy="1837250"/>
            <a:chOff x="5662611" y="2447924"/>
            <a:chExt cx="862870" cy="1961198"/>
          </a:xfrm>
        </p:grpSpPr>
        <p:sp>
          <p:nvSpPr>
            <p:cNvPr id="426" name="Google Shape;426;p2"/>
            <p:cNvSpPr/>
            <p:nvPr/>
          </p:nvSpPr>
          <p:spPr>
            <a:xfrm>
              <a:off x="5670898" y="2519475"/>
              <a:ext cx="158877" cy="184100"/>
            </a:xfrm>
            <a:custGeom>
              <a:avLst/>
              <a:gdLst/>
              <a:ahLst/>
              <a:cxnLst/>
              <a:rect l="l" t="t" r="r" b="b"/>
              <a:pathLst>
                <a:path w="158877" h="184100" extrusionOk="0">
                  <a:moveTo>
                    <a:pt x="158632" y="123221"/>
                  </a:moveTo>
                  <a:lnTo>
                    <a:pt x="14995" y="183799"/>
                  </a:lnTo>
                  <a:lnTo>
                    <a:pt x="8328" y="113696"/>
                  </a:lnTo>
                  <a:lnTo>
                    <a:pt x="517" y="32066"/>
                  </a:lnTo>
                  <a:lnTo>
                    <a:pt x="-245" y="24161"/>
                  </a:lnTo>
                  <a:cubicBezTo>
                    <a:pt x="232" y="20398"/>
                    <a:pt x="2660" y="17179"/>
                    <a:pt x="6137" y="15683"/>
                  </a:cubicBezTo>
                  <a:cubicBezTo>
                    <a:pt x="12586" y="13893"/>
                    <a:pt x="19320" y="17388"/>
                    <a:pt x="21568" y="23684"/>
                  </a:cubicBezTo>
                  <a:cubicBezTo>
                    <a:pt x="18939" y="18531"/>
                    <a:pt x="19901" y="12283"/>
                    <a:pt x="23949" y="8158"/>
                  </a:cubicBezTo>
                  <a:cubicBezTo>
                    <a:pt x="28711" y="4730"/>
                    <a:pt x="37379" y="7492"/>
                    <a:pt x="41284" y="15969"/>
                  </a:cubicBezTo>
                  <a:cubicBezTo>
                    <a:pt x="39084" y="11292"/>
                    <a:pt x="39665" y="5787"/>
                    <a:pt x="42808" y="1681"/>
                  </a:cubicBezTo>
                  <a:cubicBezTo>
                    <a:pt x="47218" y="-1462"/>
                    <a:pt x="53276" y="-804"/>
                    <a:pt x="56905" y="3206"/>
                  </a:cubicBezTo>
                  <a:lnTo>
                    <a:pt x="62144" y="9397"/>
                  </a:lnTo>
                  <a:lnTo>
                    <a:pt x="63573" y="11111"/>
                  </a:lnTo>
                  <a:lnTo>
                    <a:pt x="88814" y="40829"/>
                  </a:lnTo>
                  <a:lnTo>
                    <a:pt x="92815" y="45592"/>
                  </a:lnTo>
                  <a:lnTo>
                    <a:pt x="105387" y="60451"/>
                  </a:lnTo>
                  <a:lnTo>
                    <a:pt x="109769" y="65499"/>
                  </a:lnTo>
                  <a:cubicBezTo>
                    <a:pt x="110521" y="66309"/>
                    <a:pt x="111217" y="67175"/>
                    <a:pt x="111865" y="68071"/>
                  </a:cubicBezTo>
                  <a:lnTo>
                    <a:pt x="157870" y="12226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7" name="Google Shape;427;p2"/>
            <p:cNvSpPr/>
            <p:nvPr/>
          </p:nvSpPr>
          <p:spPr>
            <a:xfrm>
              <a:off x="5670422" y="2526410"/>
              <a:ext cx="69437" cy="179451"/>
            </a:xfrm>
            <a:custGeom>
              <a:avLst/>
              <a:gdLst/>
              <a:ahLst/>
              <a:cxnLst/>
              <a:rect l="l" t="t" r="r" b="b"/>
              <a:pathLst>
                <a:path w="69437" h="179451" extrusionOk="0">
                  <a:moveTo>
                    <a:pt x="0" y="3334"/>
                  </a:moveTo>
                  <a:lnTo>
                    <a:pt x="15526" y="0"/>
                  </a:lnTo>
                  <a:lnTo>
                    <a:pt x="69437" y="167831"/>
                  </a:lnTo>
                  <a:lnTo>
                    <a:pt x="16669" y="179451"/>
                  </a:lnTo>
                  <a:lnTo>
                    <a:pt x="0" y="3334"/>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8" name="Google Shape;428;p2"/>
            <p:cNvSpPr/>
            <p:nvPr/>
          </p:nvSpPr>
          <p:spPr>
            <a:xfrm>
              <a:off x="5706903" y="2511932"/>
              <a:ext cx="125158" cy="164592"/>
            </a:xfrm>
            <a:custGeom>
              <a:avLst/>
              <a:gdLst/>
              <a:ahLst/>
              <a:cxnLst/>
              <a:rect l="l" t="t" r="r" b="b"/>
              <a:pathLst>
                <a:path w="125158" h="164592" extrusionOk="0">
                  <a:moveTo>
                    <a:pt x="12573" y="0"/>
                  </a:moveTo>
                  <a:lnTo>
                    <a:pt x="0" y="8668"/>
                  </a:lnTo>
                  <a:lnTo>
                    <a:pt x="82010" y="164592"/>
                  </a:lnTo>
                  <a:lnTo>
                    <a:pt x="125159" y="135731"/>
                  </a:lnTo>
                  <a:lnTo>
                    <a:pt x="12573"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9" name="Google Shape;429;p2"/>
            <p:cNvSpPr/>
            <p:nvPr/>
          </p:nvSpPr>
          <p:spPr>
            <a:xfrm>
              <a:off x="5662611" y="2447924"/>
              <a:ext cx="66675" cy="99536"/>
            </a:xfrm>
            <a:custGeom>
              <a:avLst/>
              <a:gdLst/>
              <a:ahLst/>
              <a:cxnLst/>
              <a:rect l="l" t="t" r="r" b="b"/>
              <a:pathLst>
                <a:path w="66675" h="99536" extrusionOk="0">
                  <a:moveTo>
                    <a:pt x="66430" y="78376"/>
                  </a:moveTo>
                  <a:cubicBezTo>
                    <a:pt x="62763" y="74356"/>
                    <a:pt x="56677" y="73699"/>
                    <a:pt x="52238" y="76852"/>
                  </a:cubicBezTo>
                  <a:cubicBezTo>
                    <a:pt x="49133" y="80976"/>
                    <a:pt x="48581" y="86481"/>
                    <a:pt x="50809" y="91139"/>
                  </a:cubicBezTo>
                  <a:cubicBezTo>
                    <a:pt x="48723" y="84405"/>
                    <a:pt x="41580" y="80633"/>
                    <a:pt x="34846" y="82719"/>
                  </a:cubicBezTo>
                  <a:cubicBezTo>
                    <a:pt x="34379" y="82871"/>
                    <a:pt x="33922" y="83033"/>
                    <a:pt x="33474" y="83233"/>
                  </a:cubicBezTo>
                  <a:cubicBezTo>
                    <a:pt x="29397" y="87377"/>
                    <a:pt x="28407" y="93654"/>
                    <a:pt x="30997" y="98854"/>
                  </a:cubicBezTo>
                  <a:cubicBezTo>
                    <a:pt x="28778" y="92520"/>
                    <a:pt x="22034" y="88977"/>
                    <a:pt x="15567" y="90758"/>
                  </a:cubicBezTo>
                  <a:cubicBezTo>
                    <a:pt x="12148" y="92310"/>
                    <a:pt x="9766" y="95511"/>
                    <a:pt x="9280" y="99235"/>
                  </a:cubicBezTo>
                  <a:lnTo>
                    <a:pt x="-245" y="-30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0" name="Google Shape;430;p2"/>
            <p:cNvSpPr/>
            <p:nvPr/>
          </p:nvSpPr>
          <p:spPr>
            <a:xfrm>
              <a:off x="5684392" y="2629896"/>
              <a:ext cx="841089" cy="1779035"/>
            </a:xfrm>
            <a:custGeom>
              <a:avLst/>
              <a:gdLst/>
              <a:ahLst/>
              <a:cxnLst/>
              <a:rect l="l" t="t" r="r" b="b"/>
              <a:pathLst>
                <a:path w="841089" h="1779035" extrusionOk="0">
                  <a:moveTo>
                    <a:pt x="840845" y="1661768"/>
                  </a:moveTo>
                  <a:lnTo>
                    <a:pt x="838940" y="1663292"/>
                  </a:lnTo>
                  <a:cubicBezTo>
                    <a:pt x="830081" y="1670722"/>
                    <a:pt x="821318" y="1678246"/>
                    <a:pt x="812746" y="1686057"/>
                  </a:cubicBezTo>
                  <a:cubicBezTo>
                    <a:pt x="808174" y="1690057"/>
                    <a:pt x="803221" y="1694153"/>
                    <a:pt x="799220" y="1698344"/>
                  </a:cubicBezTo>
                  <a:lnTo>
                    <a:pt x="798459" y="1699106"/>
                  </a:lnTo>
                  <a:lnTo>
                    <a:pt x="798459" y="1699106"/>
                  </a:lnTo>
                  <a:cubicBezTo>
                    <a:pt x="789886" y="1707040"/>
                    <a:pt x="781504" y="1715137"/>
                    <a:pt x="773312" y="1723395"/>
                  </a:cubicBezTo>
                  <a:cubicBezTo>
                    <a:pt x="768169" y="1728538"/>
                    <a:pt x="763026" y="1733777"/>
                    <a:pt x="757977" y="1739016"/>
                  </a:cubicBezTo>
                  <a:cubicBezTo>
                    <a:pt x="751405" y="1745779"/>
                    <a:pt x="744928" y="1752732"/>
                    <a:pt x="738927" y="1759685"/>
                  </a:cubicBezTo>
                  <a:lnTo>
                    <a:pt x="738927" y="1759685"/>
                  </a:lnTo>
                  <a:cubicBezTo>
                    <a:pt x="733117" y="1765972"/>
                    <a:pt x="727402" y="1772448"/>
                    <a:pt x="721782" y="1778735"/>
                  </a:cubicBezTo>
                  <a:lnTo>
                    <a:pt x="721782" y="1778735"/>
                  </a:lnTo>
                  <a:lnTo>
                    <a:pt x="677777" y="1673960"/>
                  </a:lnTo>
                  <a:lnTo>
                    <a:pt x="677205" y="1672722"/>
                  </a:lnTo>
                  <a:lnTo>
                    <a:pt x="591480" y="1472506"/>
                  </a:lnTo>
                  <a:lnTo>
                    <a:pt x="498135" y="1251240"/>
                  </a:lnTo>
                  <a:lnTo>
                    <a:pt x="407267" y="1036356"/>
                  </a:lnTo>
                  <a:lnTo>
                    <a:pt x="407267" y="1036356"/>
                  </a:lnTo>
                  <a:lnTo>
                    <a:pt x="3788" y="79665"/>
                  </a:lnTo>
                  <a:lnTo>
                    <a:pt x="3788" y="79665"/>
                  </a:lnTo>
                  <a:cubicBezTo>
                    <a:pt x="3026" y="78513"/>
                    <a:pt x="2359" y="77303"/>
                    <a:pt x="1787" y="76046"/>
                  </a:cubicBezTo>
                  <a:cubicBezTo>
                    <a:pt x="-89" y="71664"/>
                    <a:pt x="-680" y="66845"/>
                    <a:pt x="73" y="62139"/>
                  </a:cubicBezTo>
                  <a:lnTo>
                    <a:pt x="73" y="62139"/>
                  </a:lnTo>
                  <a:cubicBezTo>
                    <a:pt x="178" y="61273"/>
                    <a:pt x="340" y="60415"/>
                    <a:pt x="549" y="59568"/>
                  </a:cubicBezTo>
                  <a:lnTo>
                    <a:pt x="549" y="59568"/>
                  </a:lnTo>
                  <a:cubicBezTo>
                    <a:pt x="2073" y="53148"/>
                    <a:pt x="6035" y="47585"/>
                    <a:pt x="11598" y="44042"/>
                  </a:cubicBezTo>
                  <a:cubicBezTo>
                    <a:pt x="12389" y="43480"/>
                    <a:pt x="13217" y="42966"/>
                    <a:pt x="14075" y="42518"/>
                  </a:cubicBezTo>
                  <a:lnTo>
                    <a:pt x="15884" y="41661"/>
                  </a:lnTo>
                  <a:lnTo>
                    <a:pt x="18361" y="40804"/>
                  </a:lnTo>
                  <a:cubicBezTo>
                    <a:pt x="29734" y="37412"/>
                    <a:pt x="41964" y="42156"/>
                    <a:pt x="48079" y="52329"/>
                  </a:cubicBezTo>
                  <a:lnTo>
                    <a:pt x="48746" y="52329"/>
                  </a:lnTo>
                  <a:cubicBezTo>
                    <a:pt x="47879" y="49233"/>
                    <a:pt x="47622" y="45994"/>
                    <a:pt x="47984" y="42804"/>
                  </a:cubicBezTo>
                  <a:lnTo>
                    <a:pt x="47984" y="42804"/>
                  </a:lnTo>
                  <a:cubicBezTo>
                    <a:pt x="49832" y="28564"/>
                    <a:pt x="62881" y="18515"/>
                    <a:pt x="77121" y="20372"/>
                  </a:cubicBezTo>
                  <a:cubicBezTo>
                    <a:pt x="84702" y="21353"/>
                    <a:pt x="91465" y="25620"/>
                    <a:pt x="95609" y="32040"/>
                  </a:cubicBezTo>
                  <a:lnTo>
                    <a:pt x="95609" y="32040"/>
                  </a:lnTo>
                  <a:lnTo>
                    <a:pt x="96085" y="32040"/>
                  </a:lnTo>
                  <a:cubicBezTo>
                    <a:pt x="94780" y="26973"/>
                    <a:pt x="95009" y="21639"/>
                    <a:pt x="96752" y="16705"/>
                  </a:cubicBezTo>
                  <a:lnTo>
                    <a:pt x="97609" y="14895"/>
                  </a:lnTo>
                  <a:cubicBezTo>
                    <a:pt x="100247" y="8885"/>
                    <a:pt x="105086" y="4113"/>
                    <a:pt x="111134" y="1560"/>
                  </a:cubicBezTo>
                  <a:lnTo>
                    <a:pt x="111134" y="1560"/>
                  </a:lnTo>
                  <a:cubicBezTo>
                    <a:pt x="118326" y="-1297"/>
                    <a:pt x="126403" y="-849"/>
                    <a:pt x="133233" y="2799"/>
                  </a:cubicBezTo>
                  <a:lnTo>
                    <a:pt x="133233" y="2799"/>
                  </a:lnTo>
                  <a:cubicBezTo>
                    <a:pt x="134309" y="3380"/>
                    <a:pt x="135328" y="4046"/>
                    <a:pt x="136280" y="4799"/>
                  </a:cubicBezTo>
                  <a:cubicBezTo>
                    <a:pt x="140052" y="7552"/>
                    <a:pt x="143014" y="11266"/>
                    <a:pt x="144853" y="15562"/>
                  </a:cubicBezTo>
                  <a:lnTo>
                    <a:pt x="144853" y="15562"/>
                  </a:lnTo>
                  <a:cubicBezTo>
                    <a:pt x="144853" y="16229"/>
                    <a:pt x="145425" y="16991"/>
                    <a:pt x="145615" y="17658"/>
                  </a:cubicBezTo>
                  <a:cubicBezTo>
                    <a:pt x="145805" y="18324"/>
                    <a:pt x="145615" y="17658"/>
                    <a:pt x="145615" y="17658"/>
                  </a:cubicBezTo>
                  <a:lnTo>
                    <a:pt x="145615" y="19087"/>
                  </a:lnTo>
                  <a:lnTo>
                    <a:pt x="145615" y="19087"/>
                  </a:lnTo>
                  <a:lnTo>
                    <a:pt x="625199" y="1150656"/>
                  </a:lnTo>
                  <a:lnTo>
                    <a:pt x="626532" y="1153705"/>
                  </a:lnTo>
                  <a:lnTo>
                    <a:pt x="626532" y="1153705"/>
                  </a:lnTo>
                  <a:lnTo>
                    <a:pt x="813984" y="1598331"/>
                  </a:lnTo>
                  <a:lnTo>
                    <a:pt x="813984" y="1598331"/>
                  </a:lnTo>
                  <a:lnTo>
                    <a:pt x="831225" y="163948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1" name="Google Shape;431;p2"/>
            <p:cNvSpPr/>
            <p:nvPr/>
          </p:nvSpPr>
          <p:spPr>
            <a:xfrm>
              <a:off x="5684857" y="2669913"/>
              <a:ext cx="757471" cy="1739209"/>
            </a:xfrm>
            <a:custGeom>
              <a:avLst/>
              <a:gdLst/>
              <a:ahLst/>
              <a:cxnLst/>
              <a:rect l="l" t="t" r="r" b="b"/>
              <a:pathLst>
                <a:path w="757471" h="1739209" extrusionOk="0">
                  <a:moveTo>
                    <a:pt x="757227" y="1699189"/>
                  </a:moveTo>
                  <a:cubicBezTo>
                    <a:pt x="750655" y="1705952"/>
                    <a:pt x="744178" y="1712905"/>
                    <a:pt x="738177" y="1719858"/>
                  </a:cubicBezTo>
                  <a:lnTo>
                    <a:pt x="738177" y="1719858"/>
                  </a:lnTo>
                  <a:cubicBezTo>
                    <a:pt x="732367" y="1726145"/>
                    <a:pt x="726652" y="1732622"/>
                    <a:pt x="721032" y="1738908"/>
                  </a:cubicBezTo>
                  <a:lnTo>
                    <a:pt x="676741" y="1636515"/>
                  </a:lnTo>
                  <a:lnTo>
                    <a:pt x="676169" y="1635181"/>
                  </a:lnTo>
                  <a:lnTo>
                    <a:pt x="591111" y="1433537"/>
                  </a:lnTo>
                  <a:lnTo>
                    <a:pt x="497861" y="1212366"/>
                  </a:lnTo>
                  <a:lnTo>
                    <a:pt x="407278" y="997578"/>
                  </a:lnTo>
                  <a:lnTo>
                    <a:pt x="407278" y="997578"/>
                  </a:lnTo>
                  <a:lnTo>
                    <a:pt x="3609" y="39553"/>
                  </a:lnTo>
                  <a:lnTo>
                    <a:pt x="3609" y="39553"/>
                  </a:lnTo>
                  <a:cubicBezTo>
                    <a:pt x="2828" y="38382"/>
                    <a:pt x="2161" y="37134"/>
                    <a:pt x="1609" y="35838"/>
                  </a:cubicBezTo>
                  <a:cubicBezTo>
                    <a:pt x="1285" y="35095"/>
                    <a:pt x="999" y="34334"/>
                    <a:pt x="751" y="33553"/>
                  </a:cubicBezTo>
                  <a:cubicBezTo>
                    <a:pt x="761" y="33333"/>
                    <a:pt x="761" y="33105"/>
                    <a:pt x="751" y="32886"/>
                  </a:cubicBezTo>
                  <a:lnTo>
                    <a:pt x="751" y="32886"/>
                  </a:lnTo>
                  <a:cubicBezTo>
                    <a:pt x="-154" y="29800"/>
                    <a:pt x="-449" y="26561"/>
                    <a:pt x="-106" y="23361"/>
                  </a:cubicBezTo>
                  <a:lnTo>
                    <a:pt x="-106" y="23361"/>
                  </a:lnTo>
                  <a:cubicBezTo>
                    <a:pt x="-201" y="22380"/>
                    <a:pt x="-201" y="21389"/>
                    <a:pt x="-106" y="20408"/>
                  </a:cubicBezTo>
                  <a:cubicBezTo>
                    <a:pt x="1218" y="13731"/>
                    <a:pt x="5161" y="7863"/>
                    <a:pt x="10848" y="4120"/>
                  </a:cubicBezTo>
                  <a:cubicBezTo>
                    <a:pt x="11638" y="3558"/>
                    <a:pt x="12467" y="3044"/>
                    <a:pt x="13324" y="2596"/>
                  </a:cubicBezTo>
                  <a:lnTo>
                    <a:pt x="15134" y="1739"/>
                  </a:lnTo>
                  <a:lnTo>
                    <a:pt x="17611" y="882"/>
                  </a:lnTo>
                  <a:cubicBezTo>
                    <a:pt x="26212" y="-1814"/>
                    <a:pt x="35603" y="167"/>
                    <a:pt x="42376" y="6120"/>
                  </a:cubicBezTo>
                  <a:lnTo>
                    <a:pt x="42376" y="6597"/>
                  </a:lnTo>
                  <a:lnTo>
                    <a:pt x="45709" y="14503"/>
                  </a:lnTo>
                  <a:lnTo>
                    <a:pt x="50186" y="25170"/>
                  </a:lnTo>
                  <a:lnTo>
                    <a:pt x="535199" y="1175219"/>
                  </a:lnTo>
                  <a:lnTo>
                    <a:pt x="535199" y="1175219"/>
                  </a:lnTo>
                  <a:lnTo>
                    <a:pt x="625782" y="1390008"/>
                  </a:lnTo>
                  <a:lnTo>
                    <a:pt x="719032" y="16111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2" name="Google Shape;432;p2"/>
            <p:cNvSpPr/>
            <p:nvPr/>
          </p:nvSpPr>
          <p:spPr>
            <a:xfrm>
              <a:off x="5780615" y="2628871"/>
              <a:ext cx="744866" cy="1699669"/>
            </a:xfrm>
            <a:custGeom>
              <a:avLst/>
              <a:gdLst/>
              <a:ahLst/>
              <a:cxnLst/>
              <a:rect l="l" t="t" r="r" b="b"/>
              <a:pathLst>
                <a:path w="744866" h="1699669" extrusionOk="0">
                  <a:moveTo>
                    <a:pt x="735097" y="1640314"/>
                  </a:moveTo>
                  <a:lnTo>
                    <a:pt x="744622" y="1662793"/>
                  </a:lnTo>
                  <a:lnTo>
                    <a:pt x="742717" y="1664317"/>
                  </a:lnTo>
                  <a:cubicBezTo>
                    <a:pt x="733858" y="1671746"/>
                    <a:pt x="725096" y="1679271"/>
                    <a:pt x="716523" y="1687081"/>
                  </a:cubicBezTo>
                  <a:cubicBezTo>
                    <a:pt x="711951" y="1691082"/>
                    <a:pt x="706998" y="1695178"/>
                    <a:pt x="702998" y="1699369"/>
                  </a:cubicBezTo>
                  <a:lnTo>
                    <a:pt x="698997" y="1689844"/>
                  </a:lnTo>
                  <a:lnTo>
                    <a:pt x="697759" y="1686796"/>
                  </a:lnTo>
                  <a:lnTo>
                    <a:pt x="671660" y="1624883"/>
                  </a:lnTo>
                  <a:lnTo>
                    <a:pt x="580982" y="1410380"/>
                  </a:lnTo>
                  <a:lnTo>
                    <a:pt x="580982" y="1410380"/>
                  </a:lnTo>
                  <a:lnTo>
                    <a:pt x="3291" y="40304"/>
                  </a:lnTo>
                  <a:lnTo>
                    <a:pt x="3291" y="40304"/>
                  </a:lnTo>
                  <a:cubicBezTo>
                    <a:pt x="2510" y="39161"/>
                    <a:pt x="1843" y="37951"/>
                    <a:pt x="1291" y="36685"/>
                  </a:cubicBezTo>
                  <a:lnTo>
                    <a:pt x="433" y="34303"/>
                  </a:lnTo>
                  <a:cubicBezTo>
                    <a:pt x="433" y="34303"/>
                    <a:pt x="433" y="33732"/>
                    <a:pt x="433" y="33541"/>
                  </a:cubicBezTo>
                  <a:cubicBezTo>
                    <a:pt x="433" y="33351"/>
                    <a:pt x="433" y="33541"/>
                    <a:pt x="433" y="32970"/>
                  </a:cubicBezTo>
                  <a:cubicBezTo>
                    <a:pt x="-767" y="27798"/>
                    <a:pt x="-367" y="22388"/>
                    <a:pt x="1577" y="17444"/>
                  </a:cubicBezTo>
                  <a:lnTo>
                    <a:pt x="2434" y="15634"/>
                  </a:lnTo>
                  <a:cubicBezTo>
                    <a:pt x="5348" y="9643"/>
                    <a:pt x="10273" y="4862"/>
                    <a:pt x="16340" y="2109"/>
                  </a:cubicBezTo>
                  <a:lnTo>
                    <a:pt x="17102" y="2109"/>
                  </a:lnTo>
                  <a:cubicBezTo>
                    <a:pt x="23103" y="-558"/>
                    <a:pt x="29847" y="-1025"/>
                    <a:pt x="36152" y="775"/>
                  </a:cubicBezTo>
                  <a:lnTo>
                    <a:pt x="38153" y="1442"/>
                  </a:lnTo>
                  <a:cubicBezTo>
                    <a:pt x="40915" y="2471"/>
                    <a:pt x="43496" y="3947"/>
                    <a:pt x="45772" y="5824"/>
                  </a:cubicBezTo>
                  <a:lnTo>
                    <a:pt x="50249" y="16396"/>
                  </a:lnTo>
                  <a:lnTo>
                    <a:pt x="50249" y="16396"/>
                  </a:lnTo>
                  <a:lnTo>
                    <a:pt x="51202" y="18778"/>
                  </a:lnTo>
                  <a:lnTo>
                    <a:pt x="51773" y="20111"/>
                  </a:lnTo>
                  <a:lnTo>
                    <a:pt x="528976" y="1151681"/>
                  </a:lnTo>
                  <a:lnTo>
                    <a:pt x="530309" y="1154729"/>
                  </a:lnTo>
                  <a:lnTo>
                    <a:pt x="530309" y="1154729"/>
                  </a:lnTo>
                  <a:lnTo>
                    <a:pt x="717761" y="1599356"/>
                  </a:lnTo>
                  <a:lnTo>
                    <a:pt x="717761" y="1599356"/>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33" name="Google Shape;433;p2"/>
          <p:cNvSpPr txBox="1">
            <a:spLocks noGrp="1"/>
          </p:cNvSpPr>
          <p:nvPr>
            <p:ph type="title"/>
          </p:nvPr>
        </p:nvSpPr>
        <p:spPr>
          <a:xfrm>
            <a:off x="6574750" y="2365000"/>
            <a:ext cx="5125800" cy="2915100"/>
          </a:xfrm>
          <a:prstGeom prst="rect">
            <a:avLst/>
          </a:prstGeom>
        </p:spPr>
        <p:txBody>
          <a:bodyPr spcFirstLastPara="1" wrap="square" lIns="121900" tIns="121900" rIns="121900" bIns="121900" anchor="ctr" anchorCtr="0">
            <a:noAutofit/>
          </a:bodyPr>
          <a:lstStyle>
            <a:lvl1pPr lvl="0" algn="ctr">
              <a:lnSpc>
                <a:spcPct val="80000"/>
              </a:lnSpc>
              <a:spcBef>
                <a:spcPts val="0"/>
              </a:spcBef>
              <a:spcAft>
                <a:spcPts val="0"/>
              </a:spcAft>
              <a:buClr>
                <a:schemeClr val="lt1"/>
              </a:buClr>
              <a:buSzPts val="9500"/>
              <a:buNone/>
              <a:defRPr sz="9500">
                <a:solidFill>
                  <a:schemeClr val="lt1"/>
                </a:solidFill>
              </a:defRPr>
            </a:lvl1pPr>
            <a:lvl2pPr lvl="1" algn="ctr">
              <a:spcBef>
                <a:spcPts val="0"/>
              </a:spcBef>
              <a:spcAft>
                <a:spcPts val="0"/>
              </a:spcAft>
              <a:buClr>
                <a:schemeClr val="lt1"/>
              </a:buClr>
              <a:buSzPts val="9500"/>
              <a:buNone/>
              <a:defRPr sz="9500">
                <a:solidFill>
                  <a:schemeClr val="lt1"/>
                </a:solidFill>
              </a:defRPr>
            </a:lvl2pPr>
            <a:lvl3pPr lvl="2" algn="ctr">
              <a:spcBef>
                <a:spcPts val="0"/>
              </a:spcBef>
              <a:spcAft>
                <a:spcPts val="0"/>
              </a:spcAft>
              <a:buClr>
                <a:schemeClr val="lt1"/>
              </a:buClr>
              <a:buSzPts val="9500"/>
              <a:buNone/>
              <a:defRPr sz="9500">
                <a:solidFill>
                  <a:schemeClr val="lt1"/>
                </a:solidFill>
              </a:defRPr>
            </a:lvl3pPr>
            <a:lvl4pPr lvl="3" algn="ctr">
              <a:spcBef>
                <a:spcPts val="0"/>
              </a:spcBef>
              <a:spcAft>
                <a:spcPts val="0"/>
              </a:spcAft>
              <a:buClr>
                <a:schemeClr val="lt1"/>
              </a:buClr>
              <a:buSzPts val="9500"/>
              <a:buNone/>
              <a:defRPr sz="9500">
                <a:solidFill>
                  <a:schemeClr val="lt1"/>
                </a:solidFill>
              </a:defRPr>
            </a:lvl4pPr>
            <a:lvl5pPr lvl="4" algn="ctr">
              <a:spcBef>
                <a:spcPts val="0"/>
              </a:spcBef>
              <a:spcAft>
                <a:spcPts val="0"/>
              </a:spcAft>
              <a:buClr>
                <a:schemeClr val="lt1"/>
              </a:buClr>
              <a:buSzPts val="9500"/>
              <a:buNone/>
              <a:defRPr sz="9500">
                <a:solidFill>
                  <a:schemeClr val="lt1"/>
                </a:solidFill>
              </a:defRPr>
            </a:lvl5pPr>
            <a:lvl6pPr lvl="5" algn="ctr">
              <a:spcBef>
                <a:spcPts val="0"/>
              </a:spcBef>
              <a:spcAft>
                <a:spcPts val="0"/>
              </a:spcAft>
              <a:buClr>
                <a:schemeClr val="lt1"/>
              </a:buClr>
              <a:buSzPts val="9500"/>
              <a:buNone/>
              <a:defRPr sz="9500">
                <a:solidFill>
                  <a:schemeClr val="lt1"/>
                </a:solidFill>
              </a:defRPr>
            </a:lvl6pPr>
            <a:lvl7pPr lvl="6" algn="ctr">
              <a:spcBef>
                <a:spcPts val="0"/>
              </a:spcBef>
              <a:spcAft>
                <a:spcPts val="0"/>
              </a:spcAft>
              <a:buClr>
                <a:schemeClr val="lt1"/>
              </a:buClr>
              <a:buSzPts val="9500"/>
              <a:buNone/>
              <a:defRPr sz="9500">
                <a:solidFill>
                  <a:schemeClr val="lt1"/>
                </a:solidFill>
              </a:defRPr>
            </a:lvl7pPr>
            <a:lvl8pPr lvl="7" algn="ctr">
              <a:spcBef>
                <a:spcPts val="0"/>
              </a:spcBef>
              <a:spcAft>
                <a:spcPts val="0"/>
              </a:spcAft>
              <a:buClr>
                <a:schemeClr val="lt1"/>
              </a:buClr>
              <a:buSzPts val="9500"/>
              <a:buNone/>
              <a:defRPr sz="9500">
                <a:solidFill>
                  <a:schemeClr val="lt1"/>
                </a:solidFill>
              </a:defRPr>
            </a:lvl8pPr>
            <a:lvl9pPr lvl="8" algn="ctr">
              <a:spcBef>
                <a:spcPts val="0"/>
              </a:spcBef>
              <a:spcAft>
                <a:spcPts val="0"/>
              </a:spcAft>
              <a:buClr>
                <a:schemeClr val="lt1"/>
              </a:buClr>
              <a:buSzPts val="9500"/>
              <a:buNone/>
              <a:defRPr sz="9500">
                <a:solidFill>
                  <a:schemeClr val="lt1"/>
                </a:solidFill>
              </a:defRPr>
            </a:lvl9pPr>
          </a:lstStyle>
          <a:p>
            <a:endParaRPr/>
          </a:p>
        </p:txBody>
      </p:sp>
      <p:grpSp>
        <p:nvGrpSpPr>
          <p:cNvPr id="434" name="Google Shape;434;p2"/>
          <p:cNvGrpSpPr/>
          <p:nvPr/>
        </p:nvGrpSpPr>
        <p:grpSpPr>
          <a:xfrm rot="-6361815">
            <a:off x="5691625" y="1853549"/>
            <a:ext cx="1039933" cy="475361"/>
            <a:chOff x="5538486" y="3176626"/>
            <a:chExt cx="1110058" cy="507416"/>
          </a:xfrm>
        </p:grpSpPr>
        <p:sp>
          <p:nvSpPr>
            <p:cNvPr id="435" name="Google Shape;435;p2"/>
            <p:cNvSpPr/>
            <p:nvPr/>
          </p:nvSpPr>
          <p:spPr>
            <a:xfrm>
              <a:off x="6498811" y="3297364"/>
              <a:ext cx="149542" cy="93535"/>
            </a:xfrm>
            <a:custGeom>
              <a:avLst/>
              <a:gdLst/>
              <a:ahLst/>
              <a:cxnLst/>
              <a:rect l="l" t="t" r="r" b="b"/>
              <a:pathLst>
                <a:path w="149542" h="93535" extrusionOk="0">
                  <a:moveTo>
                    <a:pt x="15240" y="93536"/>
                  </a:moveTo>
                  <a:lnTo>
                    <a:pt x="149542" y="67723"/>
                  </a:lnTo>
                  <a:lnTo>
                    <a:pt x="82867" y="0"/>
                  </a:lnTo>
                  <a:lnTo>
                    <a:pt x="0" y="15907"/>
                  </a:lnTo>
                  <a:lnTo>
                    <a:pt x="15240" y="93536"/>
                  </a:lnTo>
                  <a:lnTo>
                    <a:pt x="15240" y="93536"/>
                  </a:lnTo>
                  <a:close/>
                </a:path>
              </a:pathLst>
            </a:custGeom>
            <a:solidFill>
              <a:srgbClr val="EA555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2"/>
            <p:cNvSpPr/>
            <p:nvPr/>
          </p:nvSpPr>
          <p:spPr>
            <a:xfrm>
              <a:off x="6416230" y="3269074"/>
              <a:ext cx="121729" cy="175260"/>
            </a:xfrm>
            <a:custGeom>
              <a:avLst/>
              <a:gdLst/>
              <a:ahLst/>
              <a:cxnLst/>
              <a:rect l="l" t="t" r="r" b="b"/>
              <a:pathLst>
                <a:path w="121729" h="175260" extrusionOk="0">
                  <a:moveTo>
                    <a:pt x="121729" y="157639"/>
                  </a:moveTo>
                  <a:lnTo>
                    <a:pt x="30480" y="175260"/>
                  </a:lnTo>
                  <a:lnTo>
                    <a:pt x="0" y="17621"/>
                  </a:lnTo>
                  <a:lnTo>
                    <a:pt x="91249" y="0"/>
                  </a:lnTo>
                  <a:lnTo>
                    <a:pt x="121729" y="157639"/>
                  </a:lnTo>
                  <a:lnTo>
                    <a:pt x="121729" y="157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2"/>
            <p:cNvSpPr/>
            <p:nvPr/>
          </p:nvSpPr>
          <p:spPr>
            <a:xfrm>
              <a:off x="6525481" y="3335940"/>
              <a:ext cx="123063" cy="55816"/>
            </a:xfrm>
            <a:custGeom>
              <a:avLst/>
              <a:gdLst/>
              <a:ahLst/>
              <a:cxnLst/>
              <a:rect l="l" t="t" r="r" b="b"/>
              <a:pathLst>
                <a:path w="123063" h="55816" extrusionOk="0">
                  <a:moveTo>
                    <a:pt x="0" y="20479"/>
                  </a:moveTo>
                  <a:lnTo>
                    <a:pt x="93631" y="0"/>
                  </a:lnTo>
                  <a:lnTo>
                    <a:pt x="123063" y="30194"/>
                  </a:lnTo>
                  <a:lnTo>
                    <a:pt x="5906" y="55817"/>
                  </a:lnTo>
                  <a:lnTo>
                    <a:pt x="0" y="20479"/>
                  </a:lnTo>
                  <a:lnTo>
                    <a:pt x="0" y="2047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2"/>
            <p:cNvSpPr/>
            <p:nvPr/>
          </p:nvSpPr>
          <p:spPr>
            <a:xfrm>
              <a:off x="6441376" y="3365753"/>
              <a:ext cx="97059" cy="79343"/>
            </a:xfrm>
            <a:custGeom>
              <a:avLst/>
              <a:gdLst/>
              <a:ahLst/>
              <a:cxnLst/>
              <a:rect l="l" t="t" r="r" b="b"/>
              <a:pathLst>
                <a:path w="97059" h="79343" extrusionOk="0">
                  <a:moveTo>
                    <a:pt x="97060" y="56578"/>
                  </a:moveTo>
                  <a:lnTo>
                    <a:pt x="7429" y="79343"/>
                  </a:lnTo>
                  <a:lnTo>
                    <a:pt x="0" y="22765"/>
                  </a:lnTo>
                  <a:lnTo>
                    <a:pt x="89630" y="0"/>
                  </a:lnTo>
                  <a:lnTo>
                    <a:pt x="97060" y="56578"/>
                  </a:lnTo>
                  <a:lnTo>
                    <a:pt x="97060" y="565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2"/>
            <p:cNvSpPr/>
            <p:nvPr/>
          </p:nvSpPr>
          <p:spPr>
            <a:xfrm>
              <a:off x="6299834" y="3219925"/>
              <a:ext cx="189452" cy="334803"/>
            </a:xfrm>
            <a:custGeom>
              <a:avLst/>
              <a:gdLst/>
              <a:ahLst/>
              <a:cxnLst/>
              <a:rect l="l" t="t" r="r" b="b"/>
              <a:pathLst>
                <a:path w="189452" h="334803" extrusionOk="0">
                  <a:moveTo>
                    <a:pt x="64770" y="334804"/>
                  </a:moveTo>
                  <a:lnTo>
                    <a:pt x="189452" y="267653"/>
                  </a:lnTo>
                  <a:lnTo>
                    <a:pt x="141161" y="18097"/>
                  </a:lnTo>
                  <a:lnTo>
                    <a:pt x="0" y="0"/>
                  </a:lnTo>
                  <a:lnTo>
                    <a:pt x="64770" y="334804"/>
                  </a:lnTo>
                  <a:lnTo>
                    <a:pt x="64770" y="33480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0" name="Google Shape;440;p2"/>
            <p:cNvSpPr/>
            <p:nvPr/>
          </p:nvSpPr>
          <p:spPr>
            <a:xfrm>
              <a:off x="5540981" y="3176626"/>
              <a:ext cx="827695" cy="497304"/>
            </a:xfrm>
            <a:custGeom>
              <a:avLst/>
              <a:gdLst/>
              <a:ahLst/>
              <a:cxnLst/>
              <a:rect l="l" t="t" r="r" b="b"/>
              <a:pathLst>
                <a:path w="827695" h="497304" extrusionOk="0">
                  <a:moveTo>
                    <a:pt x="517142" y="58069"/>
                  </a:moveTo>
                  <a:lnTo>
                    <a:pt x="719072" y="348"/>
                  </a:lnTo>
                  <a:cubicBezTo>
                    <a:pt x="735435" y="-2738"/>
                    <a:pt x="751247" y="7920"/>
                    <a:pt x="754505" y="24255"/>
                  </a:cubicBezTo>
                  <a:lnTo>
                    <a:pt x="826514" y="396302"/>
                  </a:lnTo>
                  <a:cubicBezTo>
                    <a:pt x="829657" y="412656"/>
                    <a:pt x="818961" y="428468"/>
                    <a:pt x="802606" y="431640"/>
                  </a:cubicBezTo>
                  <a:lnTo>
                    <a:pt x="182624" y="496219"/>
                  </a:lnTo>
                  <a:cubicBezTo>
                    <a:pt x="97089" y="505115"/>
                    <a:pt x="18908" y="447261"/>
                    <a:pt x="2410" y="362869"/>
                  </a:cubicBezTo>
                  <a:lnTo>
                    <a:pt x="2410" y="362869"/>
                  </a:lnTo>
                  <a:cubicBezTo>
                    <a:pt x="-13935" y="278382"/>
                    <a:pt x="37015" y="195420"/>
                    <a:pt x="119758" y="171798"/>
                  </a:cubicBezTo>
                  <a:lnTo>
                    <a:pt x="441703" y="79691"/>
                  </a:lnTo>
                </a:path>
              </a:pathLst>
            </a:custGeom>
            <a:solidFill>
              <a:srgbClr val="F05D7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2"/>
            <p:cNvSpPr/>
            <p:nvPr/>
          </p:nvSpPr>
          <p:spPr>
            <a:xfrm>
              <a:off x="5675983" y="3369713"/>
              <a:ext cx="516086" cy="188182"/>
            </a:xfrm>
            <a:custGeom>
              <a:avLst/>
              <a:gdLst/>
              <a:ahLst/>
              <a:cxnLst/>
              <a:rect l="l" t="t" r="r" b="b"/>
              <a:pathLst>
                <a:path w="516086" h="188182" extrusionOk="0">
                  <a:moveTo>
                    <a:pt x="514441" y="44338"/>
                  </a:moveTo>
                  <a:lnTo>
                    <a:pt x="514441" y="44338"/>
                  </a:lnTo>
                  <a:cubicBezTo>
                    <a:pt x="520204" y="74084"/>
                    <a:pt x="500754" y="102869"/>
                    <a:pt x="471007" y="108632"/>
                  </a:cubicBezTo>
                  <a:cubicBezTo>
                    <a:pt x="471007" y="108632"/>
                    <a:pt x="471007" y="108632"/>
                    <a:pt x="471007" y="108632"/>
                  </a:cubicBezTo>
                  <a:lnTo>
                    <a:pt x="64766" y="187022"/>
                  </a:lnTo>
                  <a:cubicBezTo>
                    <a:pt x="34991" y="192671"/>
                    <a:pt x="6235" y="173230"/>
                    <a:pt x="377" y="143493"/>
                  </a:cubicBezTo>
                  <a:lnTo>
                    <a:pt x="377" y="143493"/>
                  </a:lnTo>
                  <a:cubicBezTo>
                    <a:pt x="-5385" y="113746"/>
                    <a:pt x="14065" y="84962"/>
                    <a:pt x="43811" y="79199"/>
                  </a:cubicBezTo>
                  <a:cubicBezTo>
                    <a:pt x="43811" y="79199"/>
                    <a:pt x="43811" y="79199"/>
                    <a:pt x="43811" y="79199"/>
                  </a:cubicBezTo>
                  <a:lnTo>
                    <a:pt x="450053" y="808"/>
                  </a:lnTo>
                  <a:cubicBezTo>
                    <a:pt x="479847" y="-4897"/>
                    <a:pt x="508631" y="14572"/>
                    <a:pt x="514441" y="44338"/>
                  </a:cubicBezTo>
                  <a:close/>
                </a:path>
              </a:pathLst>
            </a:custGeom>
            <a:solidFill>
              <a:srgbClr val="EF3E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2" name="Google Shape;442;p2"/>
            <p:cNvSpPr/>
            <p:nvPr/>
          </p:nvSpPr>
          <p:spPr>
            <a:xfrm>
              <a:off x="6355555" y="3420141"/>
              <a:ext cx="137731" cy="133731"/>
            </a:xfrm>
            <a:custGeom>
              <a:avLst/>
              <a:gdLst/>
              <a:ahLst/>
              <a:cxnLst/>
              <a:rect l="l" t="t" r="r" b="b"/>
              <a:pathLst>
                <a:path w="137731" h="133731" extrusionOk="0">
                  <a:moveTo>
                    <a:pt x="124968" y="0"/>
                  </a:moveTo>
                  <a:lnTo>
                    <a:pt x="137731" y="66389"/>
                  </a:lnTo>
                  <a:lnTo>
                    <a:pt x="12859" y="133731"/>
                  </a:lnTo>
                  <a:lnTo>
                    <a:pt x="0" y="67342"/>
                  </a:lnTo>
                  <a:lnTo>
                    <a:pt x="124968" y="0"/>
                  </a:lnTo>
                  <a:lnTo>
                    <a:pt x="124968"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2"/>
            <p:cNvSpPr/>
            <p:nvPr/>
          </p:nvSpPr>
          <p:spPr>
            <a:xfrm>
              <a:off x="5538486" y="3499960"/>
              <a:ext cx="827886" cy="184082"/>
            </a:xfrm>
            <a:custGeom>
              <a:avLst/>
              <a:gdLst/>
              <a:ahLst/>
              <a:cxnLst/>
              <a:rect l="l" t="t" r="r" b="b"/>
              <a:pathLst>
                <a:path w="827886" h="184082" extrusionOk="0">
                  <a:moveTo>
                    <a:pt x="-238" y="6960"/>
                  </a:moveTo>
                  <a:cubicBezTo>
                    <a:pt x="30080" y="70139"/>
                    <a:pt x="96860" y="107401"/>
                    <a:pt x="166545" y="100019"/>
                  </a:cubicBezTo>
                  <a:lnTo>
                    <a:pt x="786718" y="35154"/>
                  </a:lnTo>
                  <a:cubicBezTo>
                    <a:pt x="803043" y="32039"/>
                    <a:pt x="813759" y="16284"/>
                    <a:pt x="810654" y="-51"/>
                  </a:cubicBezTo>
                  <a:cubicBezTo>
                    <a:pt x="810645" y="-89"/>
                    <a:pt x="810635" y="-137"/>
                    <a:pt x="810625" y="-184"/>
                  </a:cubicBezTo>
                  <a:lnTo>
                    <a:pt x="826723" y="82779"/>
                  </a:lnTo>
                  <a:cubicBezTo>
                    <a:pt x="829808" y="99181"/>
                    <a:pt x="819093" y="114992"/>
                    <a:pt x="802719" y="118212"/>
                  </a:cubicBezTo>
                  <a:lnTo>
                    <a:pt x="182547" y="182982"/>
                  </a:lnTo>
                  <a:cubicBezTo>
                    <a:pt x="97012" y="191964"/>
                    <a:pt x="18803" y="134061"/>
                    <a:pt x="2429" y="49632"/>
                  </a:cubicBezTo>
                  <a:cubicBezTo>
                    <a:pt x="-343" y="35649"/>
                    <a:pt x="-1238" y="21371"/>
                    <a:pt x="-238" y="715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2"/>
            <p:cNvSpPr/>
            <p:nvPr/>
          </p:nvSpPr>
          <p:spPr>
            <a:xfrm>
              <a:off x="5679007" y="3405568"/>
              <a:ext cx="515235" cy="153861"/>
            </a:xfrm>
            <a:custGeom>
              <a:avLst/>
              <a:gdLst/>
              <a:ahLst/>
              <a:cxnLst/>
              <a:rect l="l" t="t" r="r" b="b"/>
              <a:pathLst>
                <a:path w="515235" h="153861" extrusionOk="0">
                  <a:moveTo>
                    <a:pt x="499797" y="-184"/>
                  </a:moveTo>
                  <a:cubicBezTo>
                    <a:pt x="507141" y="5045"/>
                    <a:pt x="512218" y="12884"/>
                    <a:pt x="513989" y="21723"/>
                  </a:cubicBezTo>
                  <a:cubicBezTo>
                    <a:pt x="518466" y="44679"/>
                    <a:pt x="497892" y="68110"/>
                    <a:pt x="468269" y="73825"/>
                  </a:cubicBezTo>
                  <a:lnTo>
                    <a:pt x="61838" y="152406"/>
                  </a:lnTo>
                  <a:cubicBezTo>
                    <a:pt x="32214" y="158121"/>
                    <a:pt x="4688" y="144024"/>
                    <a:pt x="-75" y="121069"/>
                  </a:cubicBezTo>
                  <a:cubicBezTo>
                    <a:pt x="-1656" y="112201"/>
                    <a:pt x="144" y="103057"/>
                    <a:pt x="4973" y="95447"/>
                  </a:cubicBezTo>
                  <a:cubicBezTo>
                    <a:pt x="18841" y="105096"/>
                    <a:pt x="36092" y="108544"/>
                    <a:pt x="52598" y="104972"/>
                  </a:cubicBezTo>
                  <a:lnTo>
                    <a:pt x="459316" y="26295"/>
                  </a:lnTo>
                  <a:cubicBezTo>
                    <a:pt x="476004" y="23533"/>
                    <a:pt x="490777" y="13941"/>
                    <a:pt x="500083" y="-18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45" name="Google Shape;445;p2"/>
          <p:cNvGrpSpPr/>
          <p:nvPr/>
        </p:nvGrpSpPr>
        <p:grpSpPr>
          <a:xfrm>
            <a:off x="3627235" y="1651575"/>
            <a:ext cx="2198212" cy="2328724"/>
            <a:chOff x="4924424" y="2185987"/>
            <a:chExt cx="2346511" cy="2485828"/>
          </a:xfrm>
        </p:grpSpPr>
        <p:sp>
          <p:nvSpPr>
            <p:cNvPr id="446" name="Google Shape;446;p2"/>
            <p:cNvSpPr/>
            <p:nvPr/>
          </p:nvSpPr>
          <p:spPr>
            <a:xfrm>
              <a:off x="4924424" y="2187130"/>
              <a:ext cx="2346511" cy="2484685"/>
            </a:xfrm>
            <a:custGeom>
              <a:avLst/>
              <a:gdLst/>
              <a:ahLst/>
              <a:cxnLst/>
              <a:rect l="l" t="t" r="r" b="b"/>
              <a:pathLst>
                <a:path w="2346511" h="2484685" extrusionOk="0">
                  <a:moveTo>
                    <a:pt x="1076197" y="-182"/>
                  </a:moveTo>
                  <a:lnTo>
                    <a:pt x="2307589" y="786773"/>
                  </a:lnTo>
                  <a:cubicBezTo>
                    <a:pt x="2346432" y="811672"/>
                    <a:pt x="2357776" y="863335"/>
                    <a:pt x="2332926" y="902216"/>
                  </a:cubicBezTo>
                  <a:lnTo>
                    <a:pt x="1346230" y="2445933"/>
                  </a:lnTo>
                  <a:cubicBezTo>
                    <a:pt x="1321399" y="2484804"/>
                    <a:pt x="1269754" y="2496187"/>
                    <a:pt x="1230883" y="2471365"/>
                  </a:cubicBezTo>
                  <a:lnTo>
                    <a:pt x="-414" y="1684314"/>
                  </a:lnTo>
                  <a:lnTo>
                    <a:pt x="1075911" y="-18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7" name="Google Shape;447;p2"/>
            <p:cNvSpPr/>
            <p:nvPr/>
          </p:nvSpPr>
          <p:spPr>
            <a:xfrm>
              <a:off x="4928330" y="2185987"/>
              <a:ext cx="1235201" cy="1784223"/>
            </a:xfrm>
            <a:custGeom>
              <a:avLst/>
              <a:gdLst/>
              <a:ahLst/>
              <a:cxnLst/>
              <a:rect l="l" t="t" r="r" b="b"/>
              <a:pathLst>
                <a:path w="1235201" h="1784223" extrusionOk="0">
                  <a:moveTo>
                    <a:pt x="1074992" y="0"/>
                  </a:moveTo>
                  <a:lnTo>
                    <a:pt x="1235202" y="102489"/>
                  </a:lnTo>
                  <a:lnTo>
                    <a:pt x="160306" y="1784223"/>
                  </a:lnTo>
                  <a:lnTo>
                    <a:pt x="0" y="1681734"/>
                  </a:lnTo>
                  <a:lnTo>
                    <a:pt x="1074992" y="0"/>
                  </a:lnTo>
                  <a:lnTo>
                    <a:pt x="1074992" y="0"/>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8" name="Google Shape;448;p2"/>
            <p:cNvSpPr/>
            <p:nvPr/>
          </p:nvSpPr>
          <p:spPr>
            <a:xfrm>
              <a:off x="4924520" y="2187510"/>
              <a:ext cx="1107852" cy="1702784"/>
            </a:xfrm>
            <a:custGeom>
              <a:avLst/>
              <a:gdLst/>
              <a:ahLst/>
              <a:cxnLst/>
              <a:rect l="l" t="t" r="r" b="b"/>
              <a:pathLst>
                <a:path w="1107852" h="1702784" extrusionOk="0">
                  <a:moveTo>
                    <a:pt x="1074896" y="0"/>
                  </a:moveTo>
                  <a:lnTo>
                    <a:pt x="1107853" y="21050"/>
                  </a:lnTo>
                  <a:lnTo>
                    <a:pt x="32957" y="1702784"/>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2"/>
            <p:cNvSpPr/>
            <p:nvPr/>
          </p:nvSpPr>
          <p:spPr>
            <a:xfrm>
              <a:off x="4957762" y="2208656"/>
              <a:ext cx="1087088" cy="1689639"/>
            </a:xfrm>
            <a:custGeom>
              <a:avLst/>
              <a:gdLst/>
              <a:ahLst/>
              <a:cxnLst/>
              <a:rect l="l" t="t" r="r" b="b"/>
              <a:pathLst>
                <a:path w="1087088" h="1689639" extrusionOk="0">
                  <a:moveTo>
                    <a:pt x="1074896" y="0"/>
                  </a:moveTo>
                  <a:lnTo>
                    <a:pt x="1087088" y="7906"/>
                  </a:lnTo>
                  <a:lnTo>
                    <a:pt x="12192" y="1689640"/>
                  </a:lnTo>
                  <a:lnTo>
                    <a:pt x="0" y="1681829"/>
                  </a:lnTo>
                  <a:lnTo>
                    <a:pt x="1074896" y="0"/>
                  </a:lnTo>
                  <a:lnTo>
                    <a:pt x="1074896" y="0"/>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2"/>
            <p:cNvSpPr/>
            <p:nvPr/>
          </p:nvSpPr>
          <p:spPr>
            <a:xfrm>
              <a:off x="4962810" y="2211990"/>
              <a:ext cx="1087183" cy="1689544"/>
            </a:xfrm>
            <a:custGeom>
              <a:avLst/>
              <a:gdLst/>
              <a:ahLst/>
              <a:cxnLst/>
              <a:rect l="l" t="t" r="r" b="b"/>
              <a:pathLst>
                <a:path w="1087183" h="1689544" extrusionOk="0">
                  <a:moveTo>
                    <a:pt x="1074896" y="0"/>
                  </a:moveTo>
                  <a:lnTo>
                    <a:pt x="1087184" y="7810"/>
                  </a:lnTo>
                  <a:lnTo>
                    <a:pt x="12287" y="1689545"/>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2"/>
            <p:cNvSpPr/>
            <p:nvPr/>
          </p:nvSpPr>
          <p:spPr>
            <a:xfrm rot="1952229">
              <a:off x="6066496" y="2839856"/>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2"/>
            <p:cNvSpPr/>
            <p:nvPr/>
          </p:nvSpPr>
          <p:spPr>
            <a:xfrm rot="1952229">
              <a:off x="5993525" y="2954047"/>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2"/>
            <p:cNvSpPr/>
            <p:nvPr/>
          </p:nvSpPr>
          <p:spPr>
            <a:xfrm rot="1952229">
              <a:off x="5922555" y="3065061"/>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4" name="Google Shape;454;p2"/>
            <p:cNvSpPr/>
            <p:nvPr/>
          </p:nvSpPr>
          <p:spPr>
            <a:xfrm rot="1952229">
              <a:off x="5881909" y="4171354"/>
              <a:ext cx="466614" cy="61777"/>
            </a:xfrm>
            <a:custGeom>
              <a:avLst/>
              <a:gdLst/>
              <a:ahLst/>
              <a:cxnLst/>
              <a:rect l="l" t="t" r="r" b="b"/>
              <a:pathLst>
                <a:path w="466915" h="61817" extrusionOk="0">
                  <a:moveTo>
                    <a:pt x="-414" y="-182"/>
                  </a:moveTo>
                  <a:lnTo>
                    <a:pt x="466502" y="-182"/>
                  </a:lnTo>
                  <a:lnTo>
                    <a:pt x="466502"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5" name="Google Shape;455;p2"/>
            <p:cNvSpPr/>
            <p:nvPr/>
          </p:nvSpPr>
          <p:spPr>
            <a:xfrm rot="1952229">
              <a:off x="5810983" y="4282449"/>
              <a:ext cx="466614" cy="61777"/>
            </a:xfrm>
            <a:custGeom>
              <a:avLst/>
              <a:gdLst/>
              <a:ahLst/>
              <a:cxnLst/>
              <a:rect l="l" t="t" r="r" b="b"/>
              <a:pathLst>
                <a:path w="466915" h="61817" extrusionOk="0">
                  <a:moveTo>
                    <a:pt x="-414" y="-182"/>
                  </a:moveTo>
                  <a:lnTo>
                    <a:pt x="466501" y="-182"/>
                  </a:lnTo>
                  <a:lnTo>
                    <a:pt x="466501"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56" name="Google Shape;456;p2"/>
          <p:cNvGrpSpPr/>
          <p:nvPr/>
        </p:nvGrpSpPr>
        <p:grpSpPr>
          <a:xfrm>
            <a:off x="3378110" y="3153783"/>
            <a:ext cx="991106" cy="1097236"/>
            <a:chOff x="5567361" y="2843527"/>
            <a:chExt cx="1057970" cy="1171259"/>
          </a:xfrm>
        </p:grpSpPr>
        <p:sp>
          <p:nvSpPr>
            <p:cNvPr id="457" name="Google Shape;457;p2"/>
            <p:cNvSpPr/>
            <p:nvPr/>
          </p:nvSpPr>
          <p:spPr>
            <a:xfrm>
              <a:off x="5567361" y="2886455"/>
              <a:ext cx="1057846" cy="1128331"/>
            </a:xfrm>
            <a:custGeom>
              <a:avLst/>
              <a:gdLst/>
              <a:ahLst/>
              <a:cxnLst/>
              <a:rect l="l" t="t" r="r" b="b"/>
              <a:pathLst>
                <a:path w="1057846" h="1128331" extrusionOk="0">
                  <a:moveTo>
                    <a:pt x="1057469" y="182705"/>
                  </a:moveTo>
                  <a:lnTo>
                    <a:pt x="987746" y="504079"/>
                  </a:lnTo>
                  <a:lnTo>
                    <a:pt x="852395" y="1127966"/>
                  </a:lnTo>
                  <a:cubicBezTo>
                    <a:pt x="686899" y="1019477"/>
                    <a:pt x="493255" y="961831"/>
                    <a:pt x="295374" y="962136"/>
                  </a:cubicBezTo>
                  <a:lnTo>
                    <a:pt x="213077" y="962136"/>
                  </a:lnTo>
                  <a:cubicBezTo>
                    <a:pt x="156652" y="962117"/>
                    <a:pt x="100330" y="966765"/>
                    <a:pt x="44676" y="976043"/>
                  </a:cubicBezTo>
                  <a:cubicBezTo>
                    <a:pt x="29626" y="978519"/>
                    <a:pt x="14577" y="981377"/>
                    <a:pt x="-378" y="984520"/>
                  </a:cubicBezTo>
                  <a:lnTo>
                    <a:pt x="143545" y="321008"/>
                  </a:lnTo>
                  <a:lnTo>
                    <a:pt x="213268" y="-365"/>
                  </a:lnTo>
                  <a:lnTo>
                    <a:pt x="254607" y="8588"/>
                  </a:lnTo>
                  <a:lnTo>
                    <a:pt x="318424" y="22399"/>
                  </a:lnTo>
                  <a:lnTo>
                    <a:pt x="338522" y="26781"/>
                  </a:lnTo>
                  <a:lnTo>
                    <a:pt x="369859" y="33544"/>
                  </a:lnTo>
                  <a:lnTo>
                    <a:pt x="389861" y="37925"/>
                  </a:lnTo>
                  <a:lnTo>
                    <a:pt x="447583" y="50498"/>
                  </a:lnTo>
                  <a:lnTo>
                    <a:pt x="467681" y="54785"/>
                  </a:lnTo>
                  <a:lnTo>
                    <a:pt x="499018" y="61547"/>
                  </a:lnTo>
                  <a:lnTo>
                    <a:pt x="519116" y="65929"/>
                  </a:lnTo>
                  <a:lnTo>
                    <a:pt x="576837" y="78502"/>
                  </a:lnTo>
                  <a:lnTo>
                    <a:pt x="596840" y="82788"/>
                  </a:lnTo>
                  <a:lnTo>
                    <a:pt x="596840" y="82788"/>
                  </a:lnTo>
                  <a:lnTo>
                    <a:pt x="628177" y="89646"/>
                  </a:lnTo>
                  <a:lnTo>
                    <a:pt x="648275" y="94028"/>
                  </a:lnTo>
                  <a:lnTo>
                    <a:pt x="705996" y="106505"/>
                  </a:lnTo>
                  <a:lnTo>
                    <a:pt x="725999" y="110791"/>
                  </a:lnTo>
                  <a:lnTo>
                    <a:pt x="757431" y="117649"/>
                  </a:lnTo>
                  <a:lnTo>
                    <a:pt x="777434" y="122031"/>
                  </a:lnTo>
                  <a:lnTo>
                    <a:pt x="835155" y="134509"/>
                  </a:lnTo>
                  <a:lnTo>
                    <a:pt x="855158" y="138795"/>
                  </a:lnTo>
                  <a:lnTo>
                    <a:pt x="886590" y="145653"/>
                  </a:lnTo>
                  <a:lnTo>
                    <a:pt x="906593" y="150035"/>
                  </a:lnTo>
                  <a:lnTo>
                    <a:pt x="964314" y="162512"/>
                  </a:lnTo>
                  <a:lnTo>
                    <a:pt x="984317" y="166894"/>
                  </a:lnTo>
                  <a:lnTo>
                    <a:pt x="1015749" y="173657"/>
                  </a:lnTo>
                  <a:lnTo>
                    <a:pt x="1035752" y="1780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8" name="Google Shape;458;p2"/>
            <p:cNvSpPr/>
            <p:nvPr/>
          </p:nvSpPr>
          <p:spPr>
            <a:xfrm rot="735886">
              <a:off x="5736138" y="2974525"/>
              <a:ext cx="864108" cy="329007"/>
            </a:xfrm>
            <a:custGeom>
              <a:avLst/>
              <a:gdLst/>
              <a:ahLst/>
              <a:cxnLst/>
              <a:rect l="l" t="t" r="r" b="b"/>
              <a:pathLst>
                <a:path w="863822" h="328898" extrusionOk="0">
                  <a:moveTo>
                    <a:pt x="-378" y="-365"/>
                  </a:moveTo>
                  <a:lnTo>
                    <a:pt x="863444" y="-365"/>
                  </a:lnTo>
                  <a:lnTo>
                    <a:pt x="863444" y="328533"/>
                  </a:lnTo>
                  <a:lnTo>
                    <a:pt x="-378" y="328533"/>
                  </a:lnTo>
                  <a:close/>
                </a:path>
              </a:pathLst>
            </a:custGeom>
            <a:solidFill>
              <a:srgbClr val="92E4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9" name="Google Shape;459;p2"/>
            <p:cNvSpPr/>
            <p:nvPr/>
          </p:nvSpPr>
          <p:spPr>
            <a:xfrm>
              <a:off x="5567361" y="2886455"/>
              <a:ext cx="254984" cy="984884"/>
            </a:xfrm>
            <a:custGeom>
              <a:avLst/>
              <a:gdLst/>
              <a:ahLst/>
              <a:cxnLst/>
              <a:rect l="l" t="t" r="r" b="b"/>
              <a:pathLst>
                <a:path w="254984" h="984884" extrusionOk="0">
                  <a:moveTo>
                    <a:pt x="254607" y="8588"/>
                  </a:moveTo>
                  <a:lnTo>
                    <a:pt x="254607" y="8588"/>
                  </a:lnTo>
                  <a:lnTo>
                    <a:pt x="184884" y="329962"/>
                  </a:lnTo>
                  <a:lnTo>
                    <a:pt x="44676" y="976043"/>
                  </a:lnTo>
                  <a:cubicBezTo>
                    <a:pt x="29626" y="978519"/>
                    <a:pt x="14577" y="981377"/>
                    <a:pt x="-378" y="984520"/>
                  </a:cubicBezTo>
                  <a:lnTo>
                    <a:pt x="143545" y="321008"/>
                  </a:lnTo>
                  <a:lnTo>
                    <a:pt x="213268" y="-36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0" name="Google Shape;460;p2"/>
            <p:cNvSpPr/>
            <p:nvPr/>
          </p:nvSpPr>
          <p:spPr>
            <a:xfrm>
              <a:off x="5854159" y="2938843"/>
              <a:ext cx="79057" cy="79057"/>
            </a:xfrm>
            <a:custGeom>
              <a:avLst/>
              <a:gdLst/>
              <a:ahLst/>
              <a:cxnLst/>
              <a:rect l="l" t="t" r="r" b="b"/>
              <a:pathLst>
                <a:path w="79057" h="79057" extrusionOk="0">
                  <a:moveTo>
                    <a:pt x="79058" y="39529"/>
                  </a:moveTo>
                  <a:cubicBezTo>
                    <a:pt x="79058" y="61360"/>
                    <a:pt x="61360" y="79058"/>
                    <a:pt x="39529" y="79058"/>
                  </a:cubicBezTo>
                  <a:cubicBezTo>
                    <a:pt x="17698" y="79058"/>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1" name="Google Shape;461;p2"/>
            <p:cNvSpPr/>
            <p:nvPr/>
          </p:nvSpPr>
          <p:spPr>
            <a:xfrm>
              <a:off x="5983033" y="2966751"/>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2" name="Google Shape;462;p2"/>
            <p:cNvSpPr/>
            <p:nvPr/>
          </p:nvSpPr>
          <p:spPr>
            <a:xfrm>
              <a:off x="6111906" y="2994754"/>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3" name="Google Shape;463;p2"/>
            <p:cNvSpPr/>
            <p:nvPr/>
          </p:nvSpPr>
          <p:spPr>
            <a:xfrm>
              <a:off x="6240779" y="3022663"/>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4" name="Google Shape;464;p2"/>
            <p:cNvSpPr/>
            <p:nvPr/>
          </p:nvSpPr>
          <p:spPr>
            <a:xfrm>
              <a:off x="6369652" y="3050666"/>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5" name="Google Shape;465;p2"/>
            <p:cNvSpPr/>
            <p:nvPr/>
          </p:nvSpPr>
          <p:spPr>
            <a:xfrm>
              <a:off x="6498526" y="3078574"/>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6" name="Google Shape;466;p2"/>
            <p:cNvSpPr/>
            <p:nvPr/>
          </p:nvSpPr>
          <p:spPr>
            <a:xfrm>
              <a:off x="6517700" y="2984021"/>
              <a:ext cx="94981" cy="173272"/>
            </a:xfrm>
            <a:custGeom>
              <a:avLst/>
              <a:gdLst/>
              <a:ahLst/>
              <a:cxnLst/>
              <a:rect l="l" t="t" r="r" b="b"/>
              <a:pathLst>
                <a:path w="94981" h="173272" extrusionOk="0">
                  <a:moveTo>
                    <a:pt x="65315" y="76758"/>
                  </a:moveTo>
                  <a:lnTo>
                    <a:pt x="72173" y="45325"/>
                  </a:lnTo>
                  <a:cubicBezTo>
                    <a:pt x="73059" y="41163"/>
                    <a:pt x="72278" y="36819"/>
                    <a:pt x="69982" y="33228"/>
                  </a:cubicBezTo>
                  <a:cubicBezTo>
                    <a:pt x="67639" y="29695"/>
                    <a:pt x="64020"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01"/>
                  </a:lnTo>
                  <a:cubicBezTo>
                    <a:pt x="60362" y="125764"/>
                    <a:pt x="61334" y="134565"/>
                    <a:pt x="59410" y="142957"/>
                  </a:cubicBezTo>
                  <a:cubicBezTo>
                    <a:pt x="56638" y="156092"/>
                    <a:pt x="47322" y="166874"/>
                    <a:pt x="34740" y="171532"/>
                  </a:cubicBezTo>
                  <a:cubicBezTo>
                    <a:pt x="33320" y="172103"/>
                    <a:pt x="31854" y="172551"/>
                    <a:pt x="30358" y="172865"/>
                  </a:cubicBezTo>
                  <a:cubicBezTo>
                    <a:pt x="29720" y="172922"/>
                    <a:pt x="29091" y="172922"/>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7" name="Google Shape;467;p2"/>
            <p:cNvSpPr/>
            <p:nvPr/>
          </p:nvSpPr>
          <p:spPr>
            <a:xfrm>
              <a:off x="6388483" y="2955446"/>
              <a:ext cx="95096" cy="173230"/>
            </a:xfrm>
            <a:custGeom>
              <a:avLst/>
              <a:gdLst/>
              <a:ahLst/>
              <a:cxnLst/>
              <a:rect l="l" t="t" r="r" b="b"/>
              <a:pathLst>
                <a:path w="95096" h="173230" extrusionOk="0">
                  <a:moveTo>
                    <a:pt x="65374" y="76758"/>
                  </a:moveTo>
                  <a:lnTo>
                    <a:pt x="72232" y="45325"/>
                  </a:lnTo>
                  <a:cubicBezTo>
                    <a:pt x="73089" y="41153"/>
                    <a:pt x="72270" y="36800"/>
                    <a:pt x="69946" y="33228"/>
                  </a:cubicBezTo>
                  <a:cubicBezTo>
                    <a:pt x="67698" y="29647"/>
                    <a:pt x="64088" y="27133"/>
                    <a:pt x="59945" y="26275"/>
                  </a:cubicBezTo>
                  <a:cubicBezTo>
                    <a:pt x="51315" y="24389"/>
                    <a:pt x="42790" y="29847"/>
                    <a:pt x="40895" y="38467"/>
                  </a:cubicBezTo>
                  <a:lnTo>
                    <a:pt x="21845" y="127431"/>
                  </a:lnTo>
                  <a:cubicBezTo>
                    <a:pt x="19978" y="136089"/>
                    <a:pt x="25474" y="144614"/>
                    <a:pt x="34132" y="146481"/>
                  </a:cubicBezTo>
                  <a:cubicBezTo>
                    <a:pt x="42790" y="148348"/>
                    <a:pt x="51315" y="142852"/>
                    <a:pt x="53182" y="134193"/>
                  </a:cubicBezTo>
                  <a:lnTo>
                    <a:pt x="56706" y="118001"/>
                  </a:lnTo>
                  <a:cubicBezTo>
                    <a:pt x="65869" y="137699"/>
                    <a:pt x="57316" y="161102"/>
                    <a:pt x="37618" y="170255"/>
                  </a:cubicBezTo>
                  <a:cubicBezTo>
                    <a:pt x="36694" y="170684"/>
                    <a:pt x="35751" y="171084"/>
                    <a:pt x="34799" y="171436"/>
                  </a:cubicBezTo>
                  <a:cubicBezTo>
                    <a:pt x="33379" y="172036"/>
                    <a:pt x="31913" y="172522"/>
                    <a:pt x="30417" y="172865"/>
                  </a:cubicBezTo>
                  <a:lnTo>
                    <a:pt x="28417" y="172865"/>
                  </a:lnTo>
                  <a:cubicBezTo>
                    <a:pt x="8748" y="168455"/>
                    <a:pt x="-3720" y="149062"/>
                    <a:pt x="413" y="129336"/>
                  </a:cubicBezTo>
                  <a:lnTo>
                    <a:pt x="22321" y="28466"/>
                  </a:lnTo>
                  <a:cubicBezTo>
                    <a:pt x="26645" y="8740"/>
                    <a:pt x="46105" y="-3786"/>
                    <a:pt x="65850" y="462"/>
                  </a:cubicBezTo>
                  <a:cubicBezTo>
                    <a:pt x="75337" y="2510"/>
                    <a:pt x="83605" y="8273"/>
                    <a:pt x="88805" y="16465"/>
                  </a:cubicBezTo>
                  <a:cubicBezTo>
                    <a:pt x="94149" y="24580"/>
                    <a:pt x="95978" y="34514"/>
                    <a:pt x="93854" y="43992"/>
                  </a:cubicBezTo>
                  <a:lnTo>
                    <a:pt x="85757"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8" name="Google Shape;468;p2"/>
            <p:cNvSpPr/>
            <p:nvPr/>
          </p:nvSpPr>
          <p:spPr>
            <a:xfrm>
              <a:off x="6259020" y="2927334"/>
              <a:ext cx="95089" cy="173337"/>
            </a:xfrm>
            <a:custGeom>
              <a:avLst/>
              <a:gdLst/>
              <a:ahLst/>
              <a:cxnLst/>
              <a:rect l="l" t="t" r="r" b="b"/>
              <a:pathLst>
                <a:path w="95089" h="173337" extrusionOk="0">
                  <a:moveTo>
                    <a:pt x="65678" y="77056"/>
                  </a:moveTo>
                  <a:lnTo>
                    <a:pt x="72440" y="45623"/>
                  </a:lnTo>
                  <a:cubicBezTo>
                    <a:pt x="73393" y="41461"/>
                    <a:pt x="72602" y="37089"/>
                    <a:pt x="70250" y="33527"/>
                  </a:cubicBezTo>
                  <a:cubicBezTo>
                    <a:pt x="65506" y="26069"/>
                    <a:pt x="55610" y="23878"/>
                    <a:pt x="48161" y="28621"/>
                  </a:cubicBezTo>
                  <a:cubicBezTo>
                    <a:pt x="44542" y="30917"/>
                    <a:pt x="41999" y="34574"/>
                    <a:pt x="41103" y="38765"/>
                  </a:cubicBezTo>
                  <a:lnTo>
                    <a:pt x="22053" y="127634"/>
                  </a:lnTo>
                  <a:cubicBezTo>
                    <a:pt x="20158" y="136292"/>
                    <a:pt x="25635" y="144836"/>
                    <a:pt x="34293" y="146731"/>
                  </a:cubicBezTo>
                  <a:cubicBezTo>
                    <a:pt x="42951" y="148627"/>
                    <a:pt x="51495" y="143150"/>
                    <a:pt x="53390" y="134492"/>
                  </a:cubicBezTo>
                  <a:lnTo>
                    <a:pt x="56915" y="118299"/>
                  </a:lnTo>
                  <a:cubicBezTo>
                    <a:pt x="65935" y="138063"/>
                    <a:pt x="57220" y="161400"/>
                    <a:pt x="37455" y="170420"/>
                  </a:cubicBezTo>
                  <a:cubicBezTo>
                    <a:pt x="36560" y="170830"/>
                    <a:pt x="35645" y="171201"/>
                    <a:pt x="34722" y="171544"/>
                  </a:cubicBezTo>
                  <a:cubicBezTo>
                    <a:pt x="33331" y="172115"/>
                    <a:pt x="31893" y="172601"/>
                    <a:pt x="30435" y="172973"/>
                  </a:cubicBezTo>
                  <a:lnTo>
                    <a:pt x="28435" y="172973"/>
                  </a:lnTo>
                  <a:cubicBezTo>
                    <a:pt x="8737" y="168601"/>
                    <a:pt x="-3760" y="149179"/>
                    <a:pt x="431" y="129443"/>
                  </a:cubicBezTo>
                  <a:lnTo>
                    <a:pt x="22339" y="28479"/>
                  </a:lnTo>
                  <a:cubicBezTo>
                    <a:pt x="26625" y="8724"/>
                    <a:pt x="46113" y="-3811"/>
                    <a:pt x="65868" y="475"/>
                  </a:cubicBezTo>
                  <a:cubicBezTo>
                    <a:pt x="85623" y="4761"/>
                    <a:pt x="98158" y="24250"/>
                    <a:pt x="93872" y="44004"/>
                  </a:cubicBezTo>
                  <a:lnTo>
                    <a:pt x="85775"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9" name="Google Shape;469;p2"/>
            <p:cNvSpPr/>
            <p:nvPr/>
          </p:nvSpPr>
          <p:spPr>
            <a:xfrm>
              <a:off x="6130033" y="2899712"/>
              <a:ext cx="95107" cy="173242"/>
            </a:xfrm>
            <a:custGeom>
              <a:avLst/>
              <a:gdLst/>
              <a:ahLst/>
              <a:cxnLst/>
              <a:rect l="l" t="t" r="r" b="b"/>
              <a:pathLst>
                <a:path w="95107" h="173242" extrusionOk="0">
                  <a:moveTo>
                    <a:pt x="65506" y="76675"/>
                  </a:moveTo>
                  <a:lnTo>
                    <a:pt x="72268" y="45242"/>
                  </a:lnTo>
                  <a:cubicBezTo>
                    <a:pt x="74145" y="36603"/>
                    <a:pt x="68668" y="28078"/>
                    <a:pt x="60038" y="26202"/>
                  </a:cubicBezTo>
                  <a:cubicBezTo>
                    <a:pt x="60019" y="26202"/>
                    <a:pt x="60000" y="26192"/>
                    <a:pt x="59981" y="26192"/>
                  </a:cubicBezTo>
                  <a:cubicBezTo>
                    <a:pt x="51332" y="24364"/>
                    <a:pt x="42836" y="29850"/>
                    <a:pt x="40931" y="38480"/>
                  </a:cubicBezTo>
                  <a:lnTo>
                    <a:pt x="21881" y="127348"/>
                  </a:lnTo>
                  <a:cubicBezTo>
                    <a:pt x="19985" y="135997"/>
                    <a:pt x="25462" y="144550"/>
                    <a:pt x="34121" y="146446"/>
                  </a:cubicBezTo>
                  <a:cubicBezTo>
                    <a:pt x="42779" y="148341"/>
                    <a:pt x="51323" y="142864"/>
                    <a:pt x="53218" y="134206"/>
                  </a:cubicBezTo>
                  <a:lnTo>
                    <a:pt x="56742" y="118014"/>
                  </a:lnTo>
                  <a:cubicBezTo>
                    <a:pt x="65886" y="137721"/>
                    <a:pt x="57324" y="161114"/>
                    <a:pt x="37607" y="170248"/>
                  </a:cubicBezTo>
                  <a:cubicBezTo>
                    <a:pt x="36673" y="170687"/>
                    <a:pt x="35711" y="171087"/>
                    <a:pt x="34740" y="171449"/>
                  </a:cubicBezTo>
                  <a:cubicBezTo>
                    <a:pt x="33311" y="172020"/>
                    <a:pt x="31854" y="172506"/>
                    <a:pt x="30358" y="172877"/>
                  </a:cubicBezTo>
                  <a:lnTo>
                    <a:pt x="28453" y="172877"/>
                  </a:lnTo>
                  <a:cubicBezTo>
                    <a:pt x="8727" y="168553"/>
                    <a:pt x="-3798" y="149094"/>
                    <a:pt x="450" y="129348"/>
                  </a:cubicBezTo>
                  <a:lnTo>
                    <a:pt x="22357" y="28478"/>
                  </a:lnTo>
                  <a:cubicBezTo>
                    <a:pt x="26643" y="8724"/>
                    <a:pt x="46132" y="-3811"/>
                    <a:pt x="65886" y="475"/>
                  </a:cubicBezTo>
                  <a:cubicBezTo>
                    <a:pt x="85641" y="4761"/>
                    <a:pt x="98176" y="24249"/>
                    <a:pt x="93890" y="44004"/>
                  </a:cubicBezTo>
                  <a:lnTo>
                    <a:pt x="85794"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0" name="Google Shape;470;p2"/>
            <p:cNvSpPr/>
            <p:nvPr/>
          </p:nvSpPr>
          <p:spPr>
            <a:xfrm>
              <a:off x="6000951" y="2871613"/>
              <a:ext cx="95126" cy="173242"/>
            </a:xfrm>
            <a:custGeom>
              <a:avLst/>
              <a:gdLst/>
              <a:ahLst/>
              <a:cxnLst/>
              <a:rect l="l" t="t" r="r" b="b"/>
              <a:pathLst>
                <a:path w="95126" h="173242" extrusionOk="0">
                  <a:moveTo>
                    <a:pt x="65333" y="76770"/>
                  </a:moveTo>
                  <a:lnTo>
                    <a:pt x="72191" y="45243"/>
                  </a:lnTo>
                  <a:cubicBezTo>
                    <a:pt x="74058" y="36594"/>
                    <a:pt x="68562" y="28059"/>
                    <a:pt x="59904" y="26193"/>
                  </a:cubicBezTo>
                  <a:cubicBezTo>
                    <a:pt x="51246" y="24326"/>
                    <a:pt x="42721" y="29831"/>
                    <a:pt x="40854" y="38480"/>
                  </a:cubicBezTo>
                  <a:lnTo>
                    <a:pt x="21804" y="127348"/>
                  </a:lnTo>
                  <a:cubicBezTo>
                    <a:pt x="20385" y="136121"/>
                    <a:pt x="26348" y="144388"/>
                    <a:pt x="35120" y="145808"/>
                  </a:cubicBezTo>
                  <a:cubicBezTo>
                    <a:pt x="43264" y="147132"/>
                    <a:pt x="51084" y="142074"/>
                    <a:pt x="53237" y="134111"/>
                  </a:cubicBezTo>
                  <a:lnTo>
                    <a:pt x="56666" y="118014"/>
                  </a:lnTo>
                  <a:cubicBezTo>
                    <a:pt x="60390" y="125738"/>
                    <a:pt x="61400" y="134501"/>
                    <a:pt x="59523" y="142874"/>
                  </a:cubicBezTo>
                  <a:cubicBezTo>
                    <a:pt x="56723" y="156018"/>
                    <a:pt x="47369" y="166810"/>
                    <a:pt x="34758" y="171449"/>
                  </a:cubicBezTo>
                  <a:cubicBezTo>
                    <a:pt x="33329" y="172020"/>
                    <a:pt x="31872" y="172506"/>
                    <a:pt x="30377" y="172878"/>
                  </a:cubicBezTo>
                  <a:lnTo>
                    <a:pt x="28472" y="172878"/>
                  </a:lnTo>
                  <a:cubicBezTo>
                    <a:pt x="8726" y="168601"/>
                    <a:pt x="-3818" y="149141"/>
                    <a:pt x="459" y="129396"/>
                  </a:cubicBezTo>
                  <a:cubicBezTo>
                    <a:pt x="459" y="129377"/>
                    <a:pt x="468" y="129367"/>
                    <a:pt x="468" y="129348"/>
                  </a:cubicBezTo>
                  <a:lnTo>
                    <a:pt x="22376" y="28479"/>
                  </a:lnTo>
                  <a:cubicBezTo>
                    <a:pt x="26662" y="8724"/>
                    <a:pt x="46150" y="-3811"/>
                    <a:pt x="65905" y="475"/>
                  </a:cubicBezTo>
                  <a:cubicBezTo>
                    <a:pt x="85660" y="4761"/>
                    <a:pt x="98195" y="24250"/>
                    <a:pt x="93908" y="44004"/>
                  </a:cubicBezTo>
                  <a:lnTo>
                    <a:pt x="85717" y="81438"/>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1" name="Google Shape;471;p2"/>
            <p:cNvSpPr/>
            <p:nvPr/>
          </p:nvSpPr>
          <p:spPr>
            <a:xfrm>
              <a:off x="5871810" y="2843527"/>
              <a:ext cx="94981" cy="173301"/>
            </a:xfrm>
            <a:custGeom>
              <a:avLst/>
              <a:gdLst/>
              <a:ahLst/>
              <a:cxnLst/>
              <a:rect l="l" t="t" r="r" b="b"/>
              <a:pathLst>
                <a:path w="94981" h="173301" extrusionOk="0">
                  <a:moveTo>
                    <a:pt x="65315" y="76853"/>
                  </a:moveTo>
                  <a:lnTo>
                    <a:pt x="72173" y="45325"/>
                  </a:lnTo>
                  <a:cubicBezTo>
                    <a:pt x="73059" y="41163"/>
                    <a:pt x="72278" y="36819"/>
                    <a:pt x="69982" y="33228"/>
                  </a:cubicBezTo>
                  <a:cubicBezTo>
                    <a:pt x="67639" y="29695"/>
                    <a:pt x="64019"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96"/>
                  </a:lnTo>
                  <a:cubicBezTo>
                    <a:pt x="60343" y="125840"/>
                    <a:pt x="61314" y="134593"/>
                    <a:pt x="59410" y="142957"/>
                  </a:cubicBezTo>
                  <a:cubicBezTo>
                    <a:pt x="56638" y="156092"/>
                    <a:pt x="47322" y="166874"/>
                    <a:pt x="34740" y="171532"/>
                  </a:cubicBezTo>
                  <a:cubicBezTo>
                    <a:pt x="33320" y="172103"/>
                    <a:pt x="31854" y="172551"/>
                    <a:pt x="30358" y="172865"/>
                  </a:cubicBezTo>
                  <a:cubicBezTo>
                    <a:pt x="29730" y="172960"/>
                    <a:pt x="29082" y="172960"/>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72" name="Google Shape;472;p2"/>
          <p:cNvGrpSpPr/>
          <p:nvPr/>
        </p:nvGrpSpPr>
        <p:grpSpPr>
          <a:xfrm>
            <a:off x="4190821" y="3428373"/>
            <a:ext cx="912111" cy="964935"/>
            <a:chOff x="5609939" y="2914650"/>
            <a:chExt cx="973645" cy="1030033"/>
          </a:xfrm>
        </p:grpSpPr>
        <p:sp>
          <p:nvSpPr>
            <p:cNvPr id="473" name="Google Shape;473;p2"/>
            <p:cNvSpPr/>
            <p:nvPr/>
          </p:nvSpPr>
          <p:spPr>
            <a:xfrm rot="2487314">
              <a:off x="5912482" y="3535846"/>
              <a:ext cx="85975" cy="82068"/>
            </a:xfrm>
            <a:custGeom>
              <a:avLst/>
              <a:gdLst/>
              <a:ahLst/>
              <a:cxnLst/>
              <a:rect l="l" t="t" r="r" b="b"/>
              <a:pathLst>
                <a:path w="85915" h="82010" extrusionOk="0">
                  <a:moveTo>
                    <a:pt x="-470" y="-395"/>
                  </a:moveTo>
                  <a:lnTo>
                    <a:pt x="85446" y="-395"/>
                  </a:lnTo>
                  <a:lnTo>
                    <a:pt x="85446" y="81615"/>
                  </a:lnTo>
                  <a:lnTo>
                    <a:pt x="-470" y="816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4" name="Google Shape;474;p2"/>
            <p:cNvSpPr/>
            <p:nvPr/>
          </p:nvSpPr>
          <p:spPr>
            <a:xfrm>
              <a:off x="5840444" y="2914650"/>
              <a:ext cx="743140" cy="743140"/>
            </a:xfrm>
            <a:custGeom>
              <a:avLst/>
              <a:gdLst/>
              <a:ahLst/>
              <a:cxnLst/>
              <a:rect l="l" t="t" r="r" b="b"/>
              <a:pathLst>
                <a:path w="743140" h="743140" extrusionOk="0">
                  <a:moveTo>
                    <a:pt x="743141" y="371570"/>
                  </a:moveTo>
                  <a:cubicBezTo>
                    <a:pt x="743141" y="576783"/>
                    <a:pt x="576783" y="743140"/>
                    <a:pt x="371570" y="743140"/>
                  </a:cubicBezTo>
                  <a:cubicBezTo>
                    <a:pt x="166358" y="743140"/>
                    <a:pt x="0" y="576783"/>
                    <a:pt x="0" y="371570"/>
                  </a:cubicBezTo>
                  <a:cubicBezTo>
                    <a:pt x="0" y="166358"/>
                    <a:pt x="166358" y="0"/>
                    <a:pt x="371570" y="0"/>
                  </a:cubicBezTo>
                  <a:cubicBezTo>
                    <a:pt x="576783" y="0"/>
                    <a:pt x="743141" y="166358"/>
                    <a:pt x="743141" y="371570"/>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5" name="Google Shape;475;p2"/>
            <p:cNvSpPr/>
            <p:nvPr/>
          </p:nvSpPr>
          <p:spPr>
            <a:xfrm>
              <a:off x="5893308" y="2967513"/>
              <a:ext cx="637413" cy="637413"/>
            </a:xfrm>
            <a:custGeom>
              <a:avLst/>
              <a:gdLst/>
              <a:ahLst/>
              <a:cxnLst/>
              <a:rect l="l" t="t" r="r" b="b"/>
              <a:pathLst>
                <a:path w="637413" h="637413" extrusionOk="0">
                  <a:moveTo>
                    <a:pt x="637413" y="318706"/>
                  </a:moveTo>
                  <a:cubicBezTo>
                    <a:pt x="637413" y="494723"/>
                    <a:pt x="494723" y="637413"/>
                    <a:pt x="318707" y="637413"/>
                  </a:cubicBezTo>
                  <a:cubicBezTo>
                    <a:pt x="142690" y="637413"/>
                    <a:pt x="0" y="494723"/>
                    <a:pt x="0" y="318707"/>
                  </a:cubicBezTo>
                  <a:cubicBezTo>
                    <a:pt x="0" y="142690"/>
                    <a:pt x="142690" y="0"/>
                    <a:pt x="318707" y="0"/>
                  </a:cubicBezTo>
                  <a:cubicBezTo>
                    <a:pt x="494723" y="0"/>
                    <a:pt x="637413" y="142690"/>
                    <a:pt x="637413" y="318706"/>
                  </a:cubicBezTo>
                  <a:close/>
                </a:path>
              </a:pathLst>
            </a:custGeom>
            <a:solidFill>
              <a:srgbClr val="6BCF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6" name="Google Shape;476;p2"/>
            <p:cNvSpPr/>
            <p:nvPr/>
          </p:nvSpPr>
          <p:spPr>
            <a:xfrm rot="-543719">
              <a:off x="6172659" y="3111950"/>
              <a:ext cx="291459" cy="328796"/>
            </a:xfrm>
            <a:custGeom>
              <a:avLst/>
              <a:gdLst/>
              <a:ahLst/>
              <a:cxnLst/>
              <a:rect l="l" t="t" r="r" b="b"/>
              <a:pathLst>
                <a:path w="291464" h="328802" extrusionOk="0">
                  <a:moveTo>
                    <a:pt x="290995" y="164007"/>
                  </a:moveTo>
                  <a:cubicBezTo>
                    <a:pt x="290995" y="254803"/>
                    <a:pt x="225749" y="328408"/>
                    <a:pt x="145263" y="328408"/>
                  </a:cubicBezTo>
                  <a:cubicBezTo>
                    <a:pt x="64777" y="328408"/>
                    <a:pt x="-469" y="254803"/>
                    <a:pt x="-469" y="164007"/>
                  </a:cubicBezTo>
                  <a:cubicBezTo>
                    <a:pt x="-469" y="73210"/>
                    <a:pt x="64777" y="-395"/>
                    <a:pt x="145263" y="-395"/>
                  </a:cubicBezTo>
                  <a:cubicBezTo>
                    <a:pt x="225749" y="-395"/>
                    <a:pt x="290995" y="73210"/>
                    <a:pt x="290995" y="16400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7" name="Google Shape;477;p2"/>
            <p:cNvSpPr/>
            <p:nvPr/>
          </p:nvSpPr>
          <p:spPr>
            <a:xfrm>
              <a:off x="5893410" y="2967501"/>
              <a:ext cx="400518" cy="637493"/>
            </a:xfrm>
            <a:custGeom>
              <a:avLst/>
              <a:gdLst/>
              <a:ahLst/>
              <a:cxnLst/>
              <a:rect l="l" t="t" r="r" b="b"/>
              <a:pathLst>
                <a:path w="400518" h="637493" extrusionOk="0">
                  <a:moveTo>
                    <a:pt x="400049" y="626362"/>
                  </a:moveTo>
                  <a:cubicBezTo>
                    <a:pt x="229923" y="671501"/>
                    <a:pt x="55406" y="570174"/>
                    <a:pt x="10267" y="400048"/>
                  </a:cubicBezTo>
                  <a:cubicBezTo>
                    <a:pt x="-34872" y="229913"/>
                    <a:pt x="66455" y="55405"/>
                    <a:pt x="236581" y="10266"/>
                  </a:cubicBezTo>
                  <a:cubicBezTo>
                    <a:pt x="288025" y="-3383"/>
                    <a:pt x="342061" y="-3936"/>
                    <a:pt x="393763" y="8666"/>
                  </a:cubicBezTo>
                  <a:cubicBezTo>
                    <a:pt x="223636" y="54015"/>
                    <a:pt x="122481" y="228703"/>
                    <a:pt x="167839" y="398829"/>
                  </a:cubicBezTo>
                  <a:cubicBezTo>
                    <a:pt x="197843" y="511405"/>
                    <a:pt x="286883" y="598644"/>
                    <a:pt x="400049" y="62636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8" name="Google Shape;478;p2"/>
            <p:cNvSpPr/>
            <p:nvPr/>
          </p:nvSpPr>
          <p:spPr>
            <a:xfrm>
              <a:off x="5717095" y="3622738"/>
              <a:ext cx="269366" cy="321945"/>
            </a:xfrm>
            <a:custGeom>
              <a:avLst/>
              <a:gdLst/>
              <a:ahLst/>
              <a:cxnLst/>
              <a:rect l="l" t="t" r="r" b="b"/>
              <a:pathLst>
                <a:path w="269366" h="321945" extrusionOk="0">
                  <a:moveTo>
                    <a:pt x="268897" y="36372"/>
                  </a:moveTo>
                  <a:lnTo>
                    <a:pt x="39631" y="321551"/>
                  </a:lnTo>
                  <a:cubicBezTo>
                    <a:pt x="26677" y="308692"/>
                    <a:pt x="13246" y="296119"/>
                    <a:pt x="-470" y="283451"/>
                  </a:cubicBezTo>
                  <a:lnTo>
                    <a:pt x="228130" y="-395"/>
                  </a:lnTo>
                  <a:lnTo>
                    <a:pt x="242704" y="12464"/>
                  </a:ln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9" name="Google Shape;479;p2"/>
            <p:cNvSpPr/>
            <p:nvPr/>
          </p:nvSpPr>
          <p:spPr>
            <a:xfrm>
              <a:off x="5609939" y="3556730"/>
              <a:ext cx="335470" cy="349948"/>
            </a:xfrm>
            <a:custGeom>
              <a:avLst/>
              <a:gdLst/>
              <a:ahLst/>
              <a:cxnLst/>
              <a:rect l="l" t="t" r="r" b="b"/>
              <a:pathLst>
                <a:path w="335470" h="349948" extrusionOk="0">
                  <a:moveTo>
                    <a:pt x="335001" y="65709"/>
                  </a:moveTo>
                  <a:lnTo>
                    <a:pt x="106401" y="349554"/>
                  </a:lnTo>
                  <a:cubicBezTo>
                    <a:pt x="97447" y="341553"/>
                    <a:pt x="88303" y="333743"/>
                    <a:pt x="78969" y="326027"/>
                  </a:cubicBezTo>
                  <a:cubicBezTo>
                    <a:pt x="64967" y="314406"/>
                    <a:pt x="50394" y="303072"/>
                    <a:pt x="35916" y="292213"/>
                  </a:cubicBezTo>
                  <a:cubicBezTo>
                    <a:pt x="24038" y="283326"/>
                    <a:pt x="11913" y="274687"/>
                    <a:pt x="-470" y="266305"/>
                  </a:cubicBezTo>
                  <a:lnTo>
                    <a:pt x="260230" y="-395"/>
                  </a:lnTo>
                  <a:lnTo>
                    <a:pt x="284900" y="21322"/>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0" name="Google Shape;480;p2"/>
            <p:cNvSpPr/>
            <p:nvPr/>
          </p:nvSpPr>
          <p:spPr>
            <a:xfrm>
              <a:off x="5646610" y="3618404"/>
              <a:ext cx="249176" cy="265128"/>
            </a:xfrm>
            <a:custGeom>
              <a:avLst/>
              <a:gdLst/>
              <a:ahLst/>
              <a:cxnLst/>
              <a:rect l="l" t="t" r="r" b="b"/>
              <a:pathLst>
                <a:path w="249176" h="265128" extrusionOk="0">
                  <a:moveTo>
                    <a:pt x="248704" y="28133"/>
                  </a:moveTo>
                  <a:cubicBezTo>
                    <a:pt x="248790" y="33191"/>
                    <a:pt x="246952" y="38096"/>
                    <a:pt x="243561" y="41849"/>
                  </a:cubicBezTo>
                  <a:lnTo>
                    <a:pt x="42583" y="264734"/>
                  </a:lnTo>
                  <a:cubicBezTo>
                    <a:pt x="28581" y="253113"/>
                    <a:pt x="14008" y="241778"/>
                    <a:pt x="-470" y="230920"/>
                  </a:cubicBezTo>
                  <a:lnTo>
                    <a:pt x="201651" y="6701"/>
                  </a:lnTo>
                  <a:cubicBezTo>
                    <a:pt x="211538" y="-2500"/>
                    <a:pt x="226759" y="-2785"/>
                    <a:pt x="236988" y="6035"/>
                  </a:cubicBezTo>
                  <a:cubicBezTo>
                    <a:pt x="244085" y="11207"/>
                    <a:pt x="248399" y="19360"/>
                    <a:pt x="248704" y="2813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81" name="Google Shape;481;p2"/>
          <p:cNvGrpSpPr/>
          <p:nvPr/>
        </p:nvGrpSpPr>
        <p:grpSpPr>
          <a:xfrm>
            <a:off x="3686493" y="2741581"/>
            <a:ext cx="374336" cy="1374855"/>
            <a:chOff x="5900737" y="2691768"/>
            <a:chExt cx="399590" cy="1467608"/>
          </a:xfrm>
        </p:grpSpPr>
        <p:sp>
          <p:nvSpPr>
            <p:cNvPr id="482" name="Google Shape;482;p2"/>
            <p:cNvSpPr/>
            <p:nvPr/>
          </p:nvSpPr>
          <p:spPr>
            <a:xfrm rot="735886">
              <a:off x="6201518" y="2700805"/>
              <a:ext cx="92518" cy="69174"/>
            </a:xfrm>
            <a:custGeom>
              <a:avLst/>
              <a:gdLst/>
              <a:ahLst/>
              <a:cxnLst/>
              <a:rect l="l" t="t" r="r" b="b"/>
              <a:pathLst>
                <a:path w="92487" h="69151" extrusionOk="0">
                  <a:moveTo>
                    <a:pt x="45121" y="-319"/>
                  </a:moveTo>
                  <a:lnTo>
                    <a:pt x="46549" y="-319"/>
                  </a:lnTo>
                  <a:cubicBezTo>
                    <a:pt x="71696" y="-319"/>
                    <a:pt x="92079" y="20065"/>
                    <a:pt x="92079" y="45211"/>
                  </a:cubicBezTo>
                  <a:lnTo>
                    <a:pt x="92079" y="68833"/>
                  </a:lnTo>
                  <a:lnTo>
                    <a:pt x="92079" y="68833"/>
                  </a:lnTo>
                  <a:lnTo>
                    <a:pt x="-409" y="68833"/>
                  </a:lnTo>
                  <a:lnTo>
                    <a:pt x="-409" y="68833"/>
                  </a:lnTo>
                  <a:lnTo>
                    <a:pt x="-409" y="45211"/>
                  </a:lnTo>
                  <a:cubicBezTo>
                    <a:pt x="-409" y="20065"/>
                    <a:pt x="19975" y="-319"/>
                    <a:pt x="45121" y="-319"/>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3" name="Google Shape;483;p2"/>
            <p:cNvSpPr/>
            <p:nvPr/>
          </p:nvSpPr>
          <p:spPr>
            <a:xfrm>
              <a:off x="6255257" y="2701575"/>
              <a:ext cx="40663" cy="77628"/>
            </a:xfrm>
            <a:custGeom>
              <a:avLst/>
              <a:gdLst/>
              <a:ahLst/>
              <a:cxnLst/>
              <a:rect l="l" t="t" r="r" b="b"/>
              <a:pathLst>
                <a:path w="40663" h="77628" extrusionOk="0">
                  <a:moveTo>
                    <a:pt x="39310" y="42353"/>
                  </a:moveTo>
                  <a:lnTo>
                    <a:pt x="31690" y="77310"/>
                  </a:lnTo>
                  <a:lnTo>
                    <a:pt x="11021" y="72833"/>
                  </a:lnTo>
                  <a:lnTo>
                    <a:pt x="18641" y="37781"/>
                  </a:lnTo>
                  <a:cubicBezTo>
                    <a:pt x="22547" y="19874"/>
                    <a:pt x="13974" y="2729"/>
                    <a:pt x="-409" y="-319"/>
                  </a:cubicBezTo>
                  <a:lnTo>
                    <a:pt x="20260" y="4158"/>
                  </a:lnTo>
                  <a:cubicBezTo>
                    <a:pt x="34643" y="7206"/>
                    <a:pt x="43216" y="24351"/>
                    <a:pt x="39310" y="42353"/>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4" name="Google Shape;484;p2"/>
            <p:cNvSpPr/>
            <p:nvPr/>
          </p:nvSpPr>
          <p:spPr>
            <a:xfrm rot="735886">
              <a:off x="6209281" y="2707090"/>
              <a:ext cx="31061" cy="52891"/>
            </a:xfrm>
            <a:custGeom>
              <a:avLst/>
              <a:gdLst/>
              <a:ahLst/>
              <a:cxnLst/>
              <a:rect l="l" t="t" r="r" b="b"/>
              <a:pathLst>
                <a:path w="31051" h="52873" extrusionOk="0">
                  <a:moveTo>
                    <a:pt x="15403" y="-309"/>
                  </a:moveTo>
                  <a:lnTo>
                    <a:pt x="15403" y="-309"/>
                  </a:lnTo>
                  <a:cubicBezTo>
                    <a:pt x="23823" y="-309"/>
                    <a:pt x="30643" y="6511"/>
                    <a:pt x="30643" y="14931"/>
                  </a:cubicBezTo>
                  <a:lnTo>
                    <a:pt x="30643" y="52554"/>
                  </a:lnTo>
                  <a:lnTo>
                    <a:pt x="30643" y="52554"/>
                  </a:lnTo>
                  <a:lnTo>
                    <a:pt x="-409" y="52554"/>
                  </a:lnTo>
                  <a:lnTo>
                    <a:pt x="-409" y="52554"/>
                  </a:lnTo>
                  <a:lnTo>
                    <a:pt x="-409" y="14931"/>
                  </a:lnTo>
                  <a:cubicBezTo>
                    <a:pt x="-418" y="6511"/>
                    <a:pt x="6402" y="-309"/>
                    <a:pt x="14822" y="-319"/>
                  </a:cubicBezTo>
                  <a:cubicBezTo>
                    <a:pt x="15012" y="-319"/>
                    <a:pt x="15212" y="-319"/>
                    <a:pt x="15403" y="-309"/>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5" name="Google Shape;485;p2"/>
            <p:cNvSpPr/>
            <p:nvPr/>
          </p:nvSpPr>
          <p:spPr>
            <a:xfrm rot="735886">
              <a:off x="6186654" y="2763498"/>
              <a:ext cx="95472" cy="69841"/>
            </a:xfrm>
            <a:custGeom>
              <a:avLst/>
              <a:gdLst/>
              <a:ahLst/>
              <a:cxnLst/>
              <a:rect l="l" t="t" r="r" b="b"/>
              <a:pathLst>
                <a:path w="95440" h="69818" extrusionOk="0">
                  <a:moveTo>
                    <a:pt x="-409" y="-319"/>
                  </a:moveTo>
                  <a:lnTo>
                    <a:pt x="95032" y="-319"/>
                  </a:lnTo>
                  <a:lnTo>
                    <a:pt x="95032" y="69499"/>
                  </a:lnTo>
                  <a:lnTo>
                    <a:pt x="-409" y="694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6" name="Google Shape;486;p2"/>
            <p:cNvSpPr/>
            <p:nvPr/>
          </p:nvSpPr>
          <p:spPr>
            <a:xfrm rot="735886">
              <a:off x="6187492" y="2756688"/>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7" name="Google Shape;487;p2"/>
            <p:cNvSpPr/>
            <p:nvPr/>
          </p:nvSpPr>
          <p:spPr>
            <a:xfrm rot="735886">
              <a:off x="6250492" y="2770411"/>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8" name="Google Shape;488;p2"/>
            <p:cNvSpPr/>
            <p:nvPr/>
          </p:nvSpPr>
          <p:spPr>
            <a:xfrm>
              <a:off x="6189820" y="2779394"/>
              <a:ext cx="74294" cy="16097"/>
            </a:xfrm>
            <a:custGeom>
              <a:avLst/>
              <a:gdLst/>
              <a:ahLst/>
              <a:cxnLst/>
              <a:rect l="l" t="t" r="r" b="b"/>
              <a:pathLst>
                <a:path w="74294"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9" name="Google Shape;489;p2"/>
            <p:cNvSpPr/>
            <p:nvPr/>
          </p:nvSpPr>
          <p:spPr>
            <a:xfrm>
              <a:off x="6184486" y="2804064"/>
              <a:ext cx="74295" cy="16097"/>
            </a:xfrm>
            <a:custGeom>
              <a:avLst/>
              <a:gdLst/>
              <a:ahLst/>
              <a:cxnLst/>
              <a:rect l="l" t="t" r="r" b="b"/>
              <a:pathLst>
                <a:path w="74295"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0" name="Google Shape;490;p2"/>
            <p:cNvSpPr/>
            <p:nvPr/>
          </p:nvSpPr>
          <p:spPr>
            <a:xfrm>
              <a:off x="5900737" y="2818637"/>
              <a:ext cx="374141" cy="1340739"/>
            </a:xfrm>
            <a:custGeom>
              <a:avLst/>
              <a:gdLst/>
              <a:ahLst/>
              <a:cxnLst/>
              <a:rect l="l" t="t" r="r" b="b"/>
              <a:pathLst>
                <a:path w="374141" h="1340739" extrusionOk="0">
                  <a:moveTo>
                    <a:pt x="373733" y="18731"/>
                  </a:moveTo>
                  <a:lnTo>
                    <a:pt x="372686" y="23589"/>
                  </a:lnTo>
                  <a:lnTo>
                    <a:pt x="95127" y="1340420"/>
                  </a:lnTo>
                  <a:lnTo>
                    <a:pt x="94651" y="1340420"/>
                  </a:lnTo>
                  <a:cubicBezTo>
                    <a:pt x="85126" y="1339182"/>
                    <a:pt x="74648" y="1338229"/>
                    <a:pt x="64647" y="1337277"/>
                  </a:cubicBezTo>
                  <a:cubicBezTo>
                    <a:pt x="54646" y="1336325"/>
                    <a:pt x="42835" y="1335467"/>
                    <a:pt x="31881" y="1334801"/>
                  </a:cubicBezTo>
                  <a:cubicBezTo>
                    <a:pt x="20927" y="1334134"/>
                    <a:pt x="10355" y="1333753"/>
                    <a:pt x="-409" y="1333467"/>
                  </a:cubicBezTo>
                  <a:lnTo>
                    <a:pt x="279722" y="3491"/>
                  </a:lnTo>
                  <a:lnTo>
                    <a:pt x="280483" y="-319"/>
                  </a:lnTo>
                  <a:lnTo>
                    <a:pt x="310582" y="5777"/>
                  </a:lnTo>
                  <a:lnTo>
                    <a:pt x="311821" y="5777"/>
                  </a:lnTo>
                  <a:lnTo>
                    <a:pt x="343349" y="12254"/>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1" name="Google Shape;491;p2"/>
            <p:cNvSpPr/>
            <p:nvPr/>
          </p:nvSpPr>
          <p:spPr>
            <a:xfrm>
              <a:off x="5965792" y="2832353"/>
              <a:ext cx="308324" cy="1327023"/>
            </a:xfrm>
            <a:custGeom>
              <a:avLst/>
              <a:gdLst/>
              <a:ahLst/>
              <a:cxnLst/>
              <a:rect l="l" t="t" r="r" b="b"/>
              <a:pathLst>
                <a:path w="308324" h="1327023" extrusionOk="0">
                  <a:moveTo>
                    <a:pt x="307916" y="5587"/>
                  </a:moveTo>
                  <a:lnTo>
                    <a:pt x="306963" y="9778"/>
                  </a:lnTo>
                  <a:lnTo>
                    <a:pt x="29595" y="1326704"/>
                  </a:lnTo>
                  <a:cubicBezTo>
                    <a:pt x="20070" y="1325466"/>
                    <a:pt x="9593" y="1324513"/>
                    <a:pt x="-409" y="1323561"/>
                  </a:cubicBezTo>
                  <a:lnTo>
                    <a:pt x="277626" y="3491"/>
                  </a:lnTo>
                  <a:lnTo>
                    <a:pt x="277626" y="3491"/>
                  </a:lnTo>
                  <a:lnTo>
                    <a:pt x="278388" y="-319"/>
                  </a:ln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2" name="Google Shape;492;p2"/>
            <p:cNvSpPr/>
            <p:nvPr/>
          </p:nvSpPr>
          <p:spPr>
            <a:xfrm>
              <a:off x="5900737" y="2818637"/>
              <a:ext cx="312229" cy="1335119"/>
            </a:xfrm>
            <a:custGeom>
              <a:avLst/>
              <a:gdLst/>
              <a:ahLst/>
              <a:cxnLst/>
              <a:rect l="l" t="t" r="r" b="b"/>
              <a:pathLst>
                <a:path w="312229" h="1335119" extrusionOk="0">
                  <a:moveTo>
                    <a:pt x="311821" y="6063"/>
                  </a:moveTo>
                  <a:lnTo>
                    <a:pt x="310868" y="10159"/>
                  </a:lnTo>
                  <a:lnTo>
                    <a:pt x="31881" y="1334801"/>
                  </a:lnTo>
                  <a:cubicBezTo>
                    <a:pt x="21118" y="1334229"/>
                    <a:pt x="10355" y="1333753"/>
                    <a:pt x="-409" y="1333467"/>
                  </a:cubicBezTo>
                  <a:lnTo>
                    <a:pt x="279722" y="3491"/>
                  </a:lnTo>
                  <a:lnTo>
                    <a:pt x="280483" y="-319"/>
                  </a:lnTo>
                  <a:lnTo>
                    <a:pt x="310582" y="5777"/>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93" name="Google Shape;493;p2"/>
          <p:cNvGrpSpPr/>
          <p:nvPr/>
        </p:nvGrpSpPr>
        <p:grpSpPr>
          <a:xfrm rot="-466901">
            <a:off x="3260431" y="2310390"/>
            <a:ext cx="324003" cy="1805116"/>
            <a:chOff x="1159675" y="1837925"/>
            <a:chExt cx="324000" cy="1805100"/>
          </a:xfrm>
        </p:grpSpPr>
        <p:grpSp>
          <p:nvGrpSpPr>
            <p:cNvPr id="494" name="Google Shape;494;p2"/>
            <p:cNvGrpSpPr/>
            <p:nvPr/>
          </p:nvGrpSpPr>
          <p:grpSpPr>
            <a:xfrm>
              <a:off x="1159675" y="1837925"/>
              <a:ext cx="324000" cy="1805100"/>
              <a:chOff x="2605100" y="1971675"/>
              <a:chExt cx="324000" cy="1805100"/>
            </a:xfrm>
          </p:grpSpPr>
          <p:sp>
            <p:nvSpPr>
              <p:cNvPr id="495" name="Google Shape;495;p2"/>
              <p:cNvSpPr/>
              <p:nvPr/>
            </p:nvSpPr>
            <p:spPr>
              <a:xfrm>
                <a:off x="2605100" y="1971675"/>
                <a:ext cx="324000" cy="180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96" name="Google Shape;496;p2"/>
              <p:cNvSpPr/>
              <p:nvPr/>
            </p:nvSpPr>
            <p:spPr>
              <a:xfrm>
                <a:off x="2857400" y="1971675"/>
                <a:ext cx="71700" cy="18051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497" name="Google Shape;497;p2"/>
            <p:cNvSpPr/>
            <p:nvPr/>
          </p:nvSpPr>
          <p:spPr>
            <a:xfrm rot="-28588" flipH="1">
              <a:off x="1171132" y="329168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8" name="Google Shape;498;p2"/>
            <p:cNvSpPr/>
            <p:nvPr/>
          </p:nvSpPr>
          <p:spPr>
            <a:xfrm rot="-28588" flipH="1">
              <a:off x="1170331" y="321546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9" name="Google Shape;499;p2"/>
            <p:cNvSpPr/>
            <p:nvPr/>
          </p:nvSpPr>
          <p:spPr>
            <a:xfrm rot="-28588" flipH="1">
              <a:off x="1170821" y="327733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0" name="Google Shape;500;p2"/>
            <p:cNvSpPr/>
            <p:nvPr/>
          </p:nvSpPr>
          <p:spPr>
            <a:xfrm rot="-28588" flipH="1">
              <a:off x="1170791" y="3262848"/>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1" name="Google Shape;501;p2"/>
            <p:cNvSpPr/>
            <p:nvPr/>
          </p:nvSpPr>
          <p:spPr>
            <a:xfrm rot="-28588" flipH="1">
              <a:off x="1170588" y="32482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2" name="Google Shape;502;p2"/>
            <p:cNvSpPr/>
            <p:nvPr/>
          </p:nvSpPr>
          <p:spPr>
            <a:xfrm rot="-28588" flipH="1">
              <a:off x="1170486" y="32300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3" name="Google Shape;503;p2"/>
            <p:cNvSpPr/>
            <p:nvPr/>
          </p:nvSpPr>
          <p:spPr>
            <a:xfrm rot="-28588" flipH="1">
              <a:off x="1169775" y="31535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4" name="Google Shape;504;p2"/>
            <p:cNvSpPr/>
            <p:nvPr/>
          </p:nvSpPr>
          <p:spPr>
            <a:xfrm rot="-28588" flipH="1">
              <a:off x="1169964" y="316822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5" name="Google Shape;505;p2"/>
            <p:cNvSpPr/>
            <p:nvPr/>
          </p:nvSpPr>
          <p:spPr>
            <a:xfrm rot="-28588" flipH="1">
              <a:off x="1170180" y="318632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6" name="Google Shape;506;p2"/>
            <p:cNvSpPr/>
            <p:nvPr/>
          </p:nvSpPr>
          <p:spPr>
            <a:xfrm rot="-28588" flipH="1">
              <a:off x="1170269" y="3201029"/>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7" name="Google Shape;507;p2"/>
            <p:cNvSpPr/>
            <p:nvPr/>
          </p:nvSpPr>
          <p:spPr>
            <a:xfrm rot="-28588" flipH="1">
              <a:off x="1169882" y="3131619"/>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8" name="Google Shape;508;p2"/>
            <p:cNvSpPr/>
            <p:nvPr/>
          </p:nvSpPr>
          <p:spPr>
            <a:xfrm rot="-28588" flipH="1">
              <a:off x="1169081" y="3055290"/>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9" name="Google Shape;509;p2"/>
            <p:cNvSpPr/>
            <p:nvPr/>
          </p:nvSpPr>
          <p:spPr>
            <a:xfrm rot="-28588" flipH="1">
              <a:off x="1169458" y="31172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0" name="Google Shape;510;p2"/>
            <p:cNvSpPr/>
            <p:nvPr/>
          </p:nvSpPr>
          <p:spPr>
            <a:xfrm rot="-28588" flipH="1">
              <a:off x="1169427" y="31027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1" name="Google Shape;511;p2"/>
            <p:cNvSpPr/>
            <p:nvPr/>
          </p:nvSpPr>
          <p:spPr>
            <a:xfrm rot="-28588" flipH="1">
              <a:off x="1169338" y="308808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2" name="Google Shape;512;p2"/>
            <p:cNvSpPr/>
            <p:nvPr/>
          </p:nvSpPr>
          <p:spPr>
            <a:xfrm rot="-28588" flipH="1">
              <a:off x="1169151" y="307355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3" name="Google Shape;513;p2"/>
            <p:cNvSpPr/>
            <p:nvPr/>
          </p:nvSpPr>
          <p:spPr>
            <a:xfrm rot="-28588" flipH="1">
              <a:off x="1168526" y="2993521"/>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4" name="Google Shape;514;p2"/>
            <p:cNvSpPr/>
            <p:nvPr/>
          </p:nvSpPr>
          <p:spPr>
            <a:xfrm rot="-28588" flipH="1">
              <a:off x="1168713" y="30080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5" name="Google Shape;515;p2"/>
            <p:cNvSpPr/>
            <p:nvPr/>
          </p:nvSpPr>
          <p:spPr>
            <a:xfrm rot="-28588" flipH="1">
              <a:off x="1168817" y="302626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6" name="Google Shape;516;p2"/>
            <p:cNvSpPr/>
            <p:nvPr/>
          </p:nvSpPr>
          <p:spPr>
            <a:xfrm rot="-28588" flipH="1">
              <a:off x="1169019" y="304085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7" name="Google Shape;517;p2"/>
            <p:cNvSpPr/>
            <p:nvPr/>
          </p:nvSpPr>
          <p:spPr>
            <a:xfrm rot="-28588" flipH="1">
              <a:off x="1168632" y="2971439"/>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8" name="Google Shape;518;p2"/>
            <p:cNvSpPr/>
            <p:nvPr/>
          </p:nvSpPr>
          <p:spPr>
            <a:xfrm rot="-28588" flipH="1">
              <a:off x="1167845" y="2898738"/>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9" name="Google Shape;519;p2"/>
            <p:cNvSpPr/>
            <p:nvPr/>
          </p:nvSpPr>
          <p:spPr>
            <a:xfrm rot="-28588" flipH="1">
              <a:off x="1168280" y="296082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0" name="Google Shape;520;p2"/>
            <p:cNvSpPr/>
            <p:nvPr/>
          </p:nvSpPr>
          <p:spPr>
            <a:xfrm rot="-28588" flipH="1">
              <a:off x="1168177" y="29426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1" name="Google Shape;521;p2"/>
            <p:cNvSpPr/>
            <p:nvPr/>
          </p:nvSpPr>
          <p:spPr>
            <a:xfrm rot="-28588" flipH="1">
              <a:off x="1168089" y="292801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2" name="Google Shape;522;p2"/>
            <p:cNvSpPr/>
            <p:nvPr/>
          </p:nvSpPr>
          <p:spPr>
            <a:xfrm rot="-28588" flipH="1">
              <a:off x="1167902" y="2913375"/>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3" name="Google Shape;523;p2"/>
            <p:cNvSpPr/>
            <p:nvPr/>
          </p:nvSpPr>
          <p:spPr>
            <a:xfrm rot="-28588" flipH="1">
              <a:off x="1167277" y="28333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4" name="Google Shape;524;p2"/>
            <p:cNvSpPr/>
            <p:nvPr/>
          </p:nvSpPr>
          <p:spPr>
            <a:xfrm rot="-28588" flipH="1">
              <a:off x="1167379" y="285155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5" name="Google Shape;525;p2"/>
            <p:cNvSpPr/>
            <p:nvPr/>
          </p:nvSpPr>
          <p:spPr>
            <a:xfrm rot="-28588" flipH="1">
              <a:off x="1167566" y="28660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6" name="Google Shape;526;p2"/>
            <p:cNvSpPr/>
            <p:nvPr/>
          </p:nvSpPr>
          <p:spPr>
            <a:xfrm rot="-28588" flipH="1">
              <a:off x="1167654" y="28806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7" name="Google Shape;527;p2"/>
            <p:cNvSpPr/>
            <p:nvPr/>
          </p:nvSpPr>
          <p:spPr>
            <a:xfrm rot="-28588" flipH="1">
              <a:off x="1167397" y="281488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8" name="Google Shape;528;p2"/>
            <p:cNvSpPr/>
            <p:nvPr/>
          </p:nvSpPr>
          <p:spPr>
            <a:xfrm rot="-28588" flipH="1">
              <a:off x="1166596" y="273867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9" name="Google Shape;529;p2"/>
            <p:cNvSpPr/>
            <p:nvPr/>
          </p:nvSpPr>
          <p:spPr>
            <a:xfrm rot="-28588" flipH="1">
              <a:off x="1167030" y="28006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0" name="Google Shape;530;p2"/>
            <p:cNvSpPr/>
            <p:nvPr/>
          </p:nvSpPr>
          <p:spPr>
            <a:xfrm rot="-28588" flipH="1">
              <a:off x="1166941" y="27860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1" name="Google Shape;531;p2"/>
            <p:cNvSpPr/>
            <p:nvPr/>
          </p:nvSpPr>
          <p:spPr>
            <a:xfrm rot="-28588" flipH="1">
              <a:off x="1166839" y="276784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2" name="Google Shape;532;p2"/>
            <p:cNvSpPr/>
            <p:nvPr/>
          </p:nvSpPr>
          <p:spPr>
            <a:xfrm rot="-28588" flipH="1">
              <a:off x="1166538" y="275331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3" name="Google Shape;533;p2"/>
            <p:cNvSpPr/>
            <p:nvPr/>
          </p:nvSpPr>
          <p:spPr>
            <a:xfrm rot="-28588" flipH="1">
              <a:off x="1166099" y="26768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4" name="Google Shape;534;p2"/>
            <p:cNvSpPr/>
            <p:nvPr/>
          </p:nvSpPr>
          <p:spPr>
            <a:xfrm rot="-28588" flipH="1">
              <a:off x="1166129" y="26913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5" name="Google Shape;535;p2"/>
            <p:cNvSpPr/>
            <p:nvPr/>
          </p:nvSpPr>
          <p:spPr>
            <a:xfrm rot="-28588" flipH="1">
              <a:off x="1166317" y="270602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6" name="Google Shape;536;p2"/>
            <p:cNvSpPr/>
            <p:nvPr/>
          </p:nvSpPr>
          <p:spPr>
            <a:xfrm rot="-28588" flipH="1">
              <a:off x="1166405" y="2720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7" name="Google Shape;537;p2"/>
            <p:cNvSpPr/>
            <p:nvPr/>
          </p:nvSpPr>
          <p:spPr>
            <a:xfrm rot="-28588" flipH="1">
              <a:off x="1166120" y="265849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8" name="Google Shape;538;p2"/>
            <p:cNvSpPr/>
            <p:nvPr/>
          </p:nvSpPr>
          <p:spPr>
            <a:xfrm rot="-28588" flipH="1">
              <a:off x="1165359" y="258200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9" name="Google Shape;539;p2"/>
            <p:cNvSpPr/>
            <p:nvPr/>
          </p:nvSpPr>
          <p:spPr>
            <a:xfrm rot="-28588" flipH="1">
              <a:off x="1165794" y="264408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0" name="Google Shape;540;p2"/>
            <p:cNvSpPr/>
            <p:nvPr/>
          </p:nvSpPr>
          <p:spPr>
            <a:xfrm rot="-28588" flipH="1">
              <a:off x="1165607" y="26295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1" name="Google Shape;541;p2"/>
            <p:cNvSpPr/>
            <p:nvPr/>
          </p:nvSpPr>
          <p:spPr>
            <a:xfrm rot="-28588" flipH="1">
              <a:off x="1165389" y="26113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2" name="Google Shape;542;p2"/>
            <p:cNvSpPr/>
            <p:nvPr/>
          </p:nvSpPr>
          <p:spPr>
            <a:xfrm rot="-28588" flipH="1">
              <a:off x="1165360" y="2596860"/>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3" name="Google Shape;543;p2"/>
            <p:cNvSpPr/>
            <p:nvPr/>
          </p:nvSpPr>
          <p:spPr>
            <a:xfrm rot="-28588" flipH="1">
              <a:off x="1164748" y="252033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4" name="Google Shape;544;p2"/>
            <p:cNvSpPr/>
            <p:nvPr/>
          </p:nvSpPr>
          <p:spPr>
            <a:xfrm rot="-28588" flipH="1">
              <a:off x="1164951" y="253492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5" name="Google Shape;545;p2"/>
            <p:cNvSpPr/>
            <p:nvPr/>
          </p:nvSpPr>
          <p:spPr>
            <a:xfrm rot="-28588" flipH="1">
              <a:off x="1164981" y="25494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6" name="Google Shape;546;p2"/>
            <p:cNvSpPr/>
            <p:nvPr/>
          </p:nvSpPr>
          <p:spPr>
            <a:xfrm rot="-28588" flipH="1">
              <a:off x="1165084" y="256762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7" name="Google Shape;547;p2"/>
            <p:cNvSpPr/>
            <p:nvPr/>
          </p:nvSpPr>
          <p:spPr>
            <a:xfrm rot="-28588" flipH="1">
              <a:off x="1164755" y="2498314"/>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8" name="Google Shape;548;p2"/>
            <p:cNvSpPr/>
            <p:nvPr/>
          </p:nvSpPr>
          <p:spPr>
            <a:xfrm rot="-28588" flipH="1">
              <a:off x="1163997" y="242194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9" name="Google Shape;549;p2"/>
            <p:cNvSpPr/>
            <p:nvPr/>
          </p:nvSpPr>
          <p:spPr>
            <a:xfrm rot="-28588" flipH="1">
              <a:off x="1164460" y="24875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0" name="Google Shape;550;p2"/>
            <p:cNvSpPr/>
            <p:nvPr/>
          </p:nvSpPr>
          <p:spPr>
            <a:xfrm rot="-28588" flipH="1">
              <a:off x="1164357" y="246938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1" name="Google Shape;551;p2"/>
            <p:cNvSpPr/>
            <p:nvPr/>
          </p:nvSpPr>
          <p:spPr>
            <a:xfrm rot="-28588" flipH="1">
              <a:off x="1164212" y="24548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2" name="Google Shape;552;p2"/>
            <p:cNvSpPr/>
            <p:nvPr/>
          </p:nvSpPr>
          <p:spPr>
            <a:xfrm rot="-28588" flipH="1">
              <a:off x="1164123" y="24403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3" name="Google Shape;553;p2"/>
            <p:cNvSpPr/>
            <p:nvPr/>
          </p:nvSpPr>
          <p:spPr>
            <a:xfrm rot="-28588" flipH="1">
              <a:off x="1163499" y="23601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4" name="Google Shape;554;p2"/>
            <p:cNvSpPr/>
            <p:nvPr/>
          </p:nvSpPr>
          <p:spPr>
            <a:xfrm rot="-28588" flipH="1">
              <a:off x="1163716" y="23783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5" name="Google Shape;555;p2"/>
            <p:cNvSpPr/>
            <p:nvPr/>
          </p:nvSpPr>
          <p:spPr>
            <a:xfrm rot="-28588" flipH="1">
              <a:off x="1163804" y="23929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6" name="Google Shape;556;p2"/>
            <p:cNvSpPr/>
            <p:nvPr/>
          </p:nvSpPr>
          <p:spPr>
            <a:xfrm rot="-28588" flipH="1">
              <a:off x="1163835" y="24075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7" name="Google Shape;557;p2"/>
            <p:cNvSpPr/>
            <p:nvPr/>
          </p:nvSpPr>
          <p:spPr>
            <a:xfrm rot="-28588" flipH="1">
              <a:off x="1163520" y="234176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8" name="Google Shape;558;p2"/>
            <p:cNvSpPr/>
            <p:nvPr/>
          </p:nvSpPr>
          <p:spPr>
            <a:xfrm rot="-28588" flipH="1">
              <a:off x="1162718" y="226554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9" name="Google Shape;559;p2"/>
            <p:cNvSpPr/>
            <p:nvPr/>
          </p:nvSpPr>
          <p:spPr>
            <a:xfrm rot="-28588" flipH="1">
              <a:off x="1163210" y="232741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0" name="Google Shape;560;p2"/>
            <p:cNvSpPr/>
            <p:nvPr/>
          </p:nvSpPr>
          <p:spPr>
            <a:xfrm rot="-28588" flipH="1">
              <a:off x="1163179" y="23129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1" name="Google Shape;561;p2"/>
            <p:cNvSpPr/>
            <p:nvPr/>
          </p:nvSpPr>
          <p:spPr>
            <a:xfrm rot="-28588" flipH="1">
              <a:off x="1162977" y="22983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2" name="Google Shape;562;p2"/>
            <p:cNvSpPr/>
            <p:nvPr/>
          </p:nvSpPr>
          <p:spPr>
            <a:xfrm rot="-28588" flipH="1">
              <a:off x="1162875" y="22801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3" name="Google Shape;563;p2"/>
            <p:cNvSpPr/>
            <p:nvPr/>
          </p:nvSpPr>
          <p:spPr>
            <a:xfrm rot="-28588" flipH="1">
              <a:off x="1162164" y="220366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4" name="Google Shape;564;p2"/>
            <p:cNvSpPr/>
            <p:nvPr/>
          </p:nvSpPr>
          <p:spPr>
            <a:xfrm rot="-28588" flipH="1">
              <a:off x="1162351" y="22181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5" name="Google Shape;565;p2"/>
            <p:cNvSpPr/>
            <p:nvPr/>
          </p:nvSpPr>
          <p:spPr>
            <a:xfrm rot="-28588" flipH="1">
              <a:off x="1162440" y="22328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6" name="Google Shape;566;p2"/>
            <p:cNvSpPr/>
            <p:nvPr/>
          </p:nvSpPr>
          <p:spPr>
            <a:xfrm rot="-28588" flipH="1">
              <a:off x="1162656" y="2251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7" name="Google Shape;567;p2"/>
            <p:cNvSpPr/>
            <p:nvPr/>
          </p:nvSpPr>
          <p:spPr>
            <a:xfrm rot="-28588" flipH="1">
              <a:off x="1162284" y="2185210"/>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8" name="Google Shape;568;p2"/>
            <p:cNvSpPr/>
            <p:nvPr/>
          </p:nvSpPr>
          <p:spPr>
            <a:xfrm rot="-28588" flipH="1">
              <a:off x="1161483" y="210899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9" name="Google Shape;569;p2"/>
            <p:cNvSpPr/>
            <p:nvPr/>
          </p:nvSpPr>
          <p:spPr>
            <a:xfrm rot="-28588" flipH="1">
              <a:off x="1162032" y="217096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0" name="Google Shape;570;p2"/>
            <p:cNvSpPr/>
            <p:nvPr/>
          </p:nvSpPr>
          <p:spPr>
            <a:xfrm rot="-28588" flipH="1">
              <a:off x="1161829" y="215637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1" name="Google Shape;571;p2"/>
            <p:cNvSpPr/>
            <p:nvPr/>
          </p:nvSpPr>
          <p:spPr>
            <a:xfrm rot="-28588" flipH="1">
              <a:off x="1161700" y="214194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2" name="Google Shape;572;p2"/>
            <p:cNvSpPr/>
            <p:nvPr/>
          </p:nvSpPr>
          <p:spPr>
            <a:xfrm rot="-28588" flipH="1">
              <a:off x="1161539" y="212363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3" name="Google Shape;573;p2"/>
            <p:cNvSpPr/>
            <p:nvPr/>
          </p:nvSpPr>
          <p:spPr>
            <a:xfrm rot="-28588" flipH="1">
              <a:off x="1160986" y="20472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4" name="Google Shape;574;p2"/>
            <p:cNvSpPr/>
            <p:nvPr/>
          </p:nvSpPr>
          <p:spPr>
            <a:xfrm rot="-28588" flipH="1">
              <a:off x="1161074" y="206180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5" name="Google Shape;575;p2"/>
            <p:cNvSpPr/>
            <p:nvPr/>
          </p:nvSpPr>
          <p:spPr>
            <a:xfrm rot="-28588" flipH="1">
              <a:off x="1161291" y="20800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6" name="Google Shape;576;p2"/>
            <p:cNvSpPr/>
            <p:nvPr/>
          </p:nvSpPr>
          <p:spPr>
            <a:xfrm rot="-28588" flipH="1">
              <a:off x="1161421" y="20944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7" name="Google Shape;577;p2"/>
            <p:cNvSpPr/>
            <p:nvPr/>
          </p:nvSpPr>
          <p:spPr>
            <a:xfrm rot="-28588" flipH="1">
              <a:off x="1164732" y="202874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8" name="Google Shape;578;p2"/>
            <p:cNvSpPr/>
            <p:nvPr/>
          </p:nvSpPr>
          <p:spPr>
            <a:xfrm rot="-28588" flipH="1">
              <a:off x="1159757" y="1868636"/>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9" name="Google Shape;579;p2"/>
            <p:cNvSpPr/>
            <p:nvPr/>
          </p:nvSpPr>
          <p:spPr>
            <a:xfrm rot="-28588" flipH="1">
              <a:off x="1163932" y="19524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0" name="Google Shape;580;p2"/>
            <p:cNvSpPr/>
            <p:nvPr/>
          </p:nvSpPr>
          <p:spPr>
            <a:xfrm rot="-28588" flipH="1">
              <a:off x="1164365" y="20144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1" name="Google Shape;581;p2"/>
            <p:cNvSpPr/>
            <p:nvPr/>
          </p:nvSpPr>
          <p:spPr>
            <a:xfrm rot="-28588" flipH="1">
              <a:off x="1164277" y="19999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2" name="Google Shape;582;p2"/>
            <p:cNvSpPr/>
            <p:nvPr/>
          </p:nvSpPr>
          <p:spPr>
            <a:xfrm rot="-28588" flipH="1">
              <a:off x="1164175" y="19816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3" name="Google Shape;583;p2"/>
            <p:cNvSpPr/>
            <p:nvPr/>
          </p:nvSpPr>
          <p:spPr>
            <a:xfrm rot="-28588" flipH="1">
              <a:off x="1163972" y="1967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4" name="Google Shape;584;p2"/>
            <p:cNvSpPr/>
            <p:nvPr/>
          </p:nvSpPr>
          <p:spPr>
            <a:xfrm rot="-28588" flipH="1">
              <a:off x="1163434" y="189074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5" name="Google Shape;585;p2"/>
            <p:cNvSpPr/>
            <p:nvPr/>
          </p:nvSpPr>
          <p:spPr>
            <a:xfrm rot="-28588" flipH="1">
              <a:off x="1163464" y="190523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6" name="Google Shape;586;p2"/>
            <p:cNvSpPr/>
            <p:nvPr/>
          </p:nvSpPr>
          <p:spPr>
            <a:xfrm rot="-28588" flipH="1">
              <a:off x="1163652" y="19197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7" name="Google Shape;587;p2"/>
            <p:cNvSpPr/>
            <p:nvPr/>
          </p:nvSpPr>
          <p:spPr>
            <a:xfrm rot="-28588" flipH="1">
              <a:off x="1163739" y="19343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8" name="Google Shape;588;p2"/>
            <p:cNvSpPr/>
            <p:nvPr/>
          </p:nvSpPr>
          <p:spPr>
            <a:xfrm rot="-28588" flipH="1">
              <a:off x="1171157" y="360770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9" name="Google Shape;589;p2"/>
            <p:cNvSpPr/>
            <p:nvPr/>
          </p:nvSpPr>
          <p:spPr>
            <a:xfrm rot="-28588" flipH="1">
              <a:off x="1170356" y="353149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0" name="Google Shape;590;p2"/>
            <p:cNvSpPr/>
            <p:nvPr/>
          </p:nvSpPr>
          <p:spPr>
            <a:xfrm rot="-28588" flipH="1">
              <a:off x="1170846" y="35933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1" name="Google Shape;591;p2"/>
            <p:cNvSpPr/>
            <p:nvPr/>
          </p:nvSpPr>
          <p:spPr>
            <a:xfrm rot="-28588" flipH="1">
              <a:off x="1170816" y="3578873"/>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2"/>
            <p:cNvSpPr/>
            <p:nvPr/>
          </p:nvSpPr>
          <p:spPr>
            <a:xfrm rot="-28588" flipH="1">
              <a:off x="1170613" y="35642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2"/>
            <p:cNvSpPr/>
            <p:nvPr/>
          </p:nvSpPr>
          <p:spPr>
            <a:xfrm rot="-28588" flipH="1">
              <a:off x="1170511" y="354607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4" name="Google Shape;594;p2"/>
            <p:cNvSpPr/>
            <p:nvPr/>
          </p:nvSpPr>
          <p:spPr>
            <a:xfrm rot="-28588" flipH="1">
              <a:off x="1169800" y="3469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5" name="Google Shape;595;p2"/>
            <p:cNvSpPr/>
            <p:nvPr/>
          </p:nvSpPr>
          <p:spPr>
            <a:xfrm rot="-28588" flipH="1">
              <a:off x="1169989" y="34842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6" name="Google Shape;596;p2"/>
            <p:cNvSpPr/>
            <p:nvPr/>
          </p:nvSpPr>
          <p:spPr>
            <a:xfrm rot="-28588" flipH="1">
              <a:off x="1170205" y="350235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7" name="Google Shape;597;p2"/>
            <p:cNvSpPr/>
            <p:nvPr/>
          </p:nvSpPr>
          <p:spPr>
            <a:xfrm rot="-28588" flipH="1">
              <a:off x="1170294" y="3517054"/>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8" name="Google Shape;598;p2"/>
            <p:cNvSpPr/>
            <p:nvPr/>
          </p:nvSpPr>
          <p:spPr>
            <a:xfrm rot="-28588" flipH="1">
              <a:off x="1169907" y="3447644"/>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9" name="Google Shape;599;p2"/>
            <p:cNvSpPr/>
            <p:nvPr/>
          </p:nvSpPr>
          <p:spPr>
            <a:xfrm rot="-28588" flipH="1">
              <a:off x="1169106" y="33713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0" name="Google Shape;600;p2"/>
            <p:cNvSpPr/>
            <p:nvPr/>
          </p:nvSpPr>
          <p:spPr>
            <a:xfrm rot="-28588" flipH="1">
              <a:off x="1169483" y="343329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1" name="Google Shape;601;p2"/>
            <p:cNvSpPr/>
            <p:nvPr/>
          </p:nvSpPr>
          <p:spPr>
            <a:xfrm rot="-28588" flipH="1">
              <a:off x="1169452" y="34188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2" name="Google Shape;602;p2"/>
            <p:cNvSpPr/>
            <p:nvPr/>
          </p:nvSpPr>
          <p:spPr>
            <a:xfrm rot="-28588" flipH="1">
              <a:off x="1169363" y="34041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3" name="Google Shape;603;p2"/>
            <p:cNvSpPr/>
            <p:nvPr/>
          </p:nvSpPr>
          <p:spPr>
            <a:xfrm rot="-28588" flipH="1">
              <a:off x="1169176" y="33895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4" name="Google Shape;604;p2"/>
            <p:cNvSpPr/>
            <p:nvPr/>
          </p:nvSpPr>
          <p:spPr>
            <a:xfrm rot="-28588" flipH="1">
              <a:off x="1168551" y="330954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5" name="Google Shape;605;p2"/>
            <p:cNvSpPr/>
            <p:nvPr/>
          </p:nvSpPr>
          <p:spPr>
            <a:xfrm rot="-28588" flipH="1">
              <a:off x="1168738" y="332407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2"/>
            <p:cNvSpPr/>
            <p:nvPr/>
          </p:nvSpPr>
          <p:spPr>
            <a:xfrm rot="-28588" flipH="1">
              <a:off x="1168842" y="33422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7" name="Google Shape;607;p2"/>
            <p:cNvSpPr/>
            <p:nvPr/>
          </p:nvSpPr>
          <p:spPr>
            <a:xfrm rot="-28588" flipH="1">
              <a:off x="1169044" y="335687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08" name="Google Shape;608;p2"/>
          <p:cNvGrpSpPr/>
          <p:nvPr/>
        </p:nvGrpSpPr>
        <p:grpSpPr>
          <a:xfrm>
            <a:off x="2699445" y="3377917"/>
            <a:ext cx="1010273" cy="1008143"/>
            <a:chOff x="5558303" y="2891005"/>
            <a:chExt cx="1078430" cy="1076156"/>
          </a:xfrm>
        </p:grpSpPr>
        <p:sp>
          <p:nvSpPr>
            <p:cNvPr id="609" name="Google Shape;609;p2"/>
            <p:cNvSpPr/>
            <p:nvPr/>
          </p:nvSpPr>
          <p:spPr>
            <a:xfrm>
              <a:off x="5558303" y="2891005"/>
              <a:ext cx="1078430" cy="1076156"/>
            </a:xfrm>
            <a:custGeom>
              <a:avLst/>
              <a:gdLst/>
              <a:ahLst/>
              <a:cxnLst/>
              <a:rect l="l" t="t" r="r" b="b"/>
              <a:pathLst>
                <a:path w="1078430" h="1076156" extrusionOk="0">
                  <a:moveTo>
                    <a:pt x="786670" y="36493"/>
                  </a:moveTo>
                  <a:cubicBezTo>
                    <a:pt x="774506" y="6575"/>
                    <a:pt x="740578" y="-8055"/>
                    <a:pt x="710470" y="3632"/>
                  </a:cubicBezTo>
                  <a:lnTo>
                    <a:pt x="36671" y="272618"/>
                  </a:lnTo>
                  <a:cubicBezTo>
                    <a:pt x="6715" y="284743"/>
                    <a:pt x="-7963" y="318681"/>
                    <a:pt x="3714" y="348818"/>
                  </a:cubicBezTo>
                  <a:lnTo>
                    <a:pt x="294037" y="1075766"/>
                  </a:lnTo>
                  <a:cubicBezTo>
                    <a:pt x="309943" y="1059193"/>
                    <a:pt x="326612" y="1043190"/>
                    <a:pt x="343662" y="1028141"/>
                  </a:cubicBezTo>
                  <a:lnTo>
                    <a:pt x="350139" y="1022426"/>
                  </a:lnTo>
                  <a:lnTo>
                    <a:pt x="434340" y="955275"/>
                  </a:lnTo>
                  <a:cubicBezTo>
                    <a:pt x="436530" y="953656"/>
                    <a:pt x="438626" y="952132"/>
                    <a:pt x="440912" y="950607"/>
                  </a:cubicBezTo>
                  <a:cubicBezTo>
                    <a:pt x="448722" y="945083"/>
                    <a:pt x="456533" y="939749"/>
                    <a:pt x="464439" y="934510"/>
                  </a:cubicBezTo>
                  <a:lnTo>
                    <a:pt x="471106" y="930129"/>
                  </a:lnTo>
                  <a:cubicBezTo>
                    <a:pt x="500224" y="911155"/>
                    <a:pt x="530295" y="893705"/>
                    <a:pt x="561213" y="877837"/>
                  </a:cubicBezTo>
                  <a:lnTo>
                    <a:pt x="568547" y="874122"/>
                  </a:lnTo>
                  <a:cubicBezTo>
                    <a:pt x="576929" y="869931"/>
                    <a:pt x="585216" y="865835"/>
                    <a:pt x="593788" y="861835"/>
                  </a:cubicBezTo>
                  <a:lnTo>
                    <a:pt x="600456" y="858787"/>
                  </a:lnTo>
                  <a:cubicBezTo>
                    <a:pt x="631679" y="844442"/>
                    <a:pt x="663635" y="831716"/>
                    <a:pt x="696182" y="820687"/>
                  </a:cubicBezTo>
                  <a:lnTo>
                    <a:pt x="704278" y="817924"/>
                  </a:lnTo>
                  <a:cubicBezTo>
                    <a:pt x="713137" y="814972"/>
                    <a:pt x="721995" y="812209"/>
                    <a:pt x="730948" y="809542"/>
                  </a:cubicBezTo>
                  <a:lnTo>
                    <a:pt x="737711" y="807447"/>
                  </a:lnTo>
                  <a:cubicBezTo>
                    <a:pt x="771030" y="797608"/>
                    <a:pt x="804824" y="789473"/>
                    <a:pt x="838962" y="783063"/>
                  </a:cubicBezTo>
                  <a:lnTo>
                    <a:pt x="838962" y="783063"/>
                  </a:lnTo>
                  <a:lnTo>
                    <a:pt x="847820" y="781444"/>
                  </a:lnTo>
                  <a:lnTo>
                    <a:pt x="876395" y="776872"/>
                  </a:lnTo>
                  <a:lnTo>
                    <a:pt x="883253" y="775919"/>
                  </a:lnTo>
                  <a:lnTo>
                    <a:pt x="990505" y="766394"/>
                  </a:lnTo>
                  <a:lnTo>
                    <a:pt x="1000030" y="766394"/>
                  </a:lnTo>
                  <a:cubicBezTo>
                    <a:pt x="1008412" y="766394"/>
                    <a:pt x="1016889" y="766394"/>
                    <a:pt x="1025366" y="766394"/>
                  </a:cubicBezTo>
                  <a:lnTo>
                    <a:pt x="1078134" y="76639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2"/>
            <p:cNvSpPr/>
            <p:nvPr/>
          </p:nvSpPr>
          <p:spPr>
            <a:xfrm rot="-1304888">
              <a:off x="5625583" y="3074194"/>
              <a:ext cx="705654" cy="171206"/>
            </a:xfrm>
            <a:custGeom>
              <a:avLst/>
              <a:gdLst/>
              <a:ahLst/>
              <a:cxnLst/>
              <a:rect l="l" t="t" r="r" b="b"/>
              <a:pathLst>
                <a:path w="706659" h="171450" extrusionOk="0">
                  <a:moveTo>
                    <a:pt x="-296" y="-391"/>
                  </a:moveTo>
                  <a:lnTo>
                    <a:pt x="706364" y="-391"/>
                  </a:lnTo>
                  <a:lnTo>
                    <a:pt x="706364" y="171060"/>
                  </a:lnTo>
                  <a:lnTo>
                    <a:pt x="-296" y="17106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p2"/>
            <p:cNvSpPr/>
            <p:nvPr/>
          </p:nvSpPr>
          <p:spPr>
            <a:xfrm rot="-1304888">
              <a:off x="5634988" y="3085943"/>
              <a:ext cx="686726" cy="148093"/>
            </a:xfrm>
            <a:custGeom>
              <a:avLst/>
              <a:gdLst/>
              <a:ahLst/>
              <a:cxnLst/>
              <a:rect l="l" t="t" r="r" b="b"/>
              <a:pathLst>
                <a:path w="687705" h="148304" extrusionOk="0">
                  <a:moveTo>
                    <a:pt x="-296" y="-390"/>
                  </a:moveTo>
                  <a:lnTo>
                    <a:pt x="687410" y="-390"/>
                  </a:lnTo>
                  <a:lnTo>
                    <a:pt x="687410" y="147914"/>
                  </a:lnTo>
                  <a:lnTo>
                    <a:pt x="-296" y="14791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2"/>
            <p:cNvSpPr/>
            <p:nvPr/>
          </p:nvSpPr>
          <p:spPr>
            <a:xfrm rot="-1304888">
              <a:off x="5719793" y="339259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2"/>
            <p:cNvSpPr/>
            <p:nvPr/>
          </p:nvSpPr>
          <p:spPr>
            <a:xfrm rot="-1304888">
              <a:off x="5856183" y="3338104"/>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4" name="Google Shape;614;p2"/>
            <p:cNvSpPr/>
            <p:nvPr/>
          </p:nvSpPr>
          <p:spPr>
            <a:xfrm rot="-1304888">
              <a:off x="5992661" y="3283670"/>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5" name="Google Shape;615;p2"/>
            <p:cNvSpPr/>
            <p:nvPr/>
          </p:nvSpPr>
          <p:spPr>
            <a:xfrm rot="-1304888">
              <a:off x="6129050" y="3229175"/>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2"/>
            <p:cNvSpPr/>
            <p:nvPr/>
          </p:nvSpPr>
          <p:spPr>
            <a:xfrm rot="-1304888">
              <a:off x="6265528" y="317464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2"/>
            <p:cNvSpPr/>
            <p:nvPr/>
          </p:nvSpPr>
          <p:spPr>
            <a:xfrm rot="-1304888">
              <a:off x="5777346" y="3536825"/>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2"/>
            <p:cNvSpPr/>
            <p:nvPr/>
          </p:nvSpPr>
          <p:spPr>
            <a:xfrm rot="-1304888">
              <a:off x="5913824" y="348229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2"/>
            <p:cNvSpPr/>
            <p:nvPr/>
          </p:nvSpPr>
          <p:spPr>
            <a:xfrm rot="-1304888">
              <a:off x="6050249" y="34279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2"/>
            <p:cNvSpPr/>
            <p:nvPr/>
          </p:nvSpPr>
          <p:spPr>
            <a:xfrm rot="-1304888">
              <a:off x="6186727" y="337345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1" name="Google Shape;621;p2"/>
            <p:cNvSpPr/>
            <p:nvPr/>
          </p:nvSpPr>
          <p:spPr>
            <a:xfrm rot="-1304888">
              <a:off x="6323117" y="3318963"/>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2" name="Google Shape;622;p2"/>
            <p:cNvSpPr/>
            <p:nvPr/>
          </p:nvSpPr>
          <p:spPr>
            <a:xfrm rot="-1304888">
              <a:off x="5834928" y="368110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2"/>
            <p:cNvSpPr/>
            <p:nvPr/>
          </p:nvSpPr>
          <p:spPr>
            <a:xfrm rot="-1304888">
              <a:off x="5971317" y="3626613"/>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4" name="Google Shape;624;p2"/>
            <p:cNvSpPr/>
            <p:nvPr/>
          </p:nvSpPr>
          <p:spPr>
            <a:xfrm rot="-1304888">
              <a:off x="6107795" y="3572179"/>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2"/>
            <p:cNvSpPr/>
            <p:nvPr/>
          </p:nvSpPr>
          <p:spPr>
            <a:xfrm rot="-1304888">
              <a:off x="6244185" y="35176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2"/>
            <p:cNvSpPr/>
            <p:nvPr/>
          </p:nvSpPr>
          <p:spPr>
            <a:xfrm rot="-1304888">
              <a:off x="6380758" y="346315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2"/>
            <p:cNvSpPr/>
            <p:nvPr/>
          </p:nvSpPr>
          <p:spPr>
            <a:xfrm>
              <a:off x="5874733" y="3807332"/>
              <a:ext cx="124396" cy="112204"/>
            </a:xfrm>
            <a:custGeom>
              <a:avLst/>
              <a:gdLst/>
              <a:ahLst/>
              <a:cxnLst/>
              <a:rect l="l" t="t" r="r" b="b"/>
              <a:pathLst>
                <a:path w="124396" h="112204" extrusionOk="0">
                  <a:moveTo>
                    <a:pt x="124101" y="34280"/>
                  </a:moveTo>
                  <a:cubicBezTo>
                    <a:pt x="121815" y="35804"/>
                    <a:pt x="119719" y="37328"/>
                    <a:pt x="117529" y="38948"/>
                  </a:cubicBezTo>
                  <a:lnTo>
                    <a:pt x="33328" y="106099"/>
                  </a:lnTo>
                  <a:lnTo>
                    <a:pt x="26850" y="111814"/>
                  </a:lnTo>
                  <a:lnTo>
                    <a:pt x="-296" y="43710"/>
                  </a:lnTo>
                  <a:lnTo>
                    <a:pt x="7229" y="40662"/>
                  </a:lnTo>
                  <a:lnTo>
                    <a:pt x="110194"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2"/>
            <p:cNvSpPr/>
            <p:nvPr/>
          </p:nvSpPr>
          <p:spPr>
            <a:xfrm>
              <a:off x="6010750" y="3753135"/>
              <a:ext cx="115633" cy="72580"/>
            </a:xfrm>
            <a:custGeom>
              <a:avLst/>
              <a:gdLst/>
              <a:ahLst/>
              <a:cxnLst/>
              <a:rect l="l" t="t" r="r" b="b"/>
              <a:pathLst>
                <a:path w="115633" h="72580" extrusionOk="0">
                  <a:moveTo>
                    <a:pt x="110289" y="-390"/>
                  </a:moveTo>
                  <a:lnTo>
                    <a:pt x="102669" y="2658"/>
                  </a:lnTo>
                  <a:lnTo>
                    <a:pt x="6943" y="40758"/>
                  </a:lnTo>
                  <a:lnTo>
                    <a:pt x="-296" y="43615"/>
                  </a:lnTo>
                  <a:lnTo>
                    <a:pt x="11229" y="72190"/>
                  </a:lnTo>
                  <a:lnTo>
                    <a:pt x="17897" y="67809"/>
                  </a:lnTo>
                  <a:cubicBezTo>
                    <a:pt x="47015" y="48835"/>
                    <a:pt x="77085" y="31385"/>
                    <a:pt x="108003" y="15516"/>
                  </a:cubicBezTo>
                  <a:lnTo>
                    <a:pt x="115338" y="1180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2"/>
            <p:cNvSpPr/>
            <p:nvPr/>
          </p:nvSpPr>
          <p:spPr>
            <a:xfrm>
              <a:off x="6147625" y="3698366"/>
              <a:ext cx="114871" cy="54673"/>
            </a:xfrm>
            <a:custGeom>
              <a:avLst/>
              <a:gdLst/>
              <a:ahLst/>
              <a:cxnLst/>
              <a:rect l="l" t="t" r="r" b="b"/>
              <a:pathLst>
                <a:path w="114871" h="54673" extrusionOk="0">
                  <a:moveTo>
                    <a:pt x="110289" y="-390"/>
                  </a:moveTo>
                  <a:lnTo>
                    <a:pt x="102384" y="2753"/>
                  </a:lnTo>
                  <a:lnTo>
                    <a:pt x="6562" y="40853"/>
                  </a:lnTo>
                  <a:lnTo>
                    <a:pt x="-296" y="43615"/>
                  </a:lnTo>
                  <a:lnTo>
                    <a:pt x="4086" y="54283"/>
                  </a:lnTo>
                  <a:lnTo>
                    <a:pt x="10753" y="51235"/>
                  </a:lnTo>
                  <a:cubicBezTo>
                    <a:pt x="41976" y="36890"/>
                    <a:pt x="73932" y="24165"/>
                    <a:pt x="106479" y="13135"/>
                  </a:cubicBezTo>
                  <a:lnTo>
                    <a:pt x="114576" y="10373"/>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2"/>
            <p:cNvSpPr/>
            <p:nvPr/>
          </p:nvSpPr>
          <p:spPr>
            <a:xfrm>
              <a:off x="6284118" y="3643883"/>
              <a:ext cx="122300" cy="56768"/>
            </a:xfrm>
            <a:custGeom>
              <a:avLst/>
              <a:gdLst/>
              <a:ahLst/>
              <a:cxnLst/>
              <a:rect l="l" t="t" r="r" b="b"/>
              <a:pathLst>
                <a:path w="122300" h="56768" extrusionOk="0">
                  <a:moveTo>
                    <a:pt x="110194" y="-390"/>
                  </a:moveTo>
                  <a:lnTo>
                    <a:pt x="102003" y="2943"/>
                  </a:lnTo>
                  <a:lnTo>
                    <a:pt x="6276" y="41043"/>
                  </a:lnTo>
                  <a:lnTo>
                    <a:pt x="-296" y="43710"/>
                  </a:lnTo>
                  <a:lnTo>
                    <a:pt x="4752" y="56378"/>
                  </a:lnTo>
                  <a:lnTo>
                    <a:pt x="11515" y="54283"/>
                  </a:lnTo>
                  <a:cubicBezTo>
                    <a:pt x="44958" y="44529"/>
                    <a:pt x="78886" y="36490"/>
                    <a:pt x="113147" y="30185"/>
                  </a:cubicBezTo>
                  <a:lnTo>
                    <a:pt x="113147" y="30185"/>
                  </a:lnTo>
                  <a:lnTo>
                    <a:pt x="122005" y="28566"/>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1" name="Google Shape;631;p2"/>
            <p:cNvSpPr/>
            <p:nvPr/>
          </p:nvSpPr>
          <p:spPr>
            <a:xfrm>
              <a:off x="6420802" y="3589590"/>
              <a:ext cx="137541" cy="78771"/>
            </a:xfrm>
            <a:custGeom>
              <a:avLst/>
              <a:gdLst/>
              <a:ahLst/>
              <a:cxnLst/>
              <a:rect l="l" t="t" r="r" b="b"/>
              <a:pathLst>
                <a:path w="137541" h="78771" extrusionOk="0">
                  <a:moveTo>
                    <a:pt x="137245" y="67904"/>
                  </a:moveTo>
                  <a:lnTo>
                    <a:pt x="127720" y="67904"/>
                  </a:lnTo>
                  <a:lnTo>
                    <a:pt x="20469" y="77429"/>
                  </a:lnTo>
                  <a:lnTo>
                    <a:pt x="13611" y="78381"/>
                  </a:lnTo>
                  <a:lnTo>
                    <a:pt x="-296" y="43710"/>
                  </a:lnTo>
                  <a:lnTo>
                    <a:pt x="5991" y="41139"/>
                  </a:lnTo>
                  <a:lnTo>
                    <a:pt x="101717" y="3039"/>
                  </a:lnTo>
                  <a:lnTo>
                    <a:pt x="110289"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p2"/>
            <p:cNvSpPr/>
            <p:nvPr/>
          </p:nvSpPr>
          <p:spPr>
            <a:xfrm rot="-1301707">
              <a:off x="5726680" y="3400118"/>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2"/>
            <p:cNvSpPr/>
            <p:nvPr/>
          </p:nvSpPr>
          <p:spPr>
            <a:xfrm rot="-1304888">
              <a:off x="5862197" y="3338346"/>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4" name="Google Shape;634;p2"/>
            <p:cNvSpPr/>
            <p:nvPr/>
          </p:nvSpPr>
          <p:spPr>
            <a:xfrm rot="-1304888">
              <a:off x="5998296" y="3284040"/>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5" name="Google Shape;635;p2"/>
            <p:cNvSpPr/>
            <p:nvPr/>
          </p:nvSpPr>
          <p:spPr>
            <a:xfrm rot="-1304888">
              <a:off x="6134456" y="3229645"/>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6" name="Google Shape;636;p2"/>
            <p:cNvSpPr/>
            <p:nvPr/>
          </p:nvSpPr>
          <p:spPr>
            <a:xfrm rot="-1304888">
              <a:off x="6270520" y="3175251"/>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7" name="Google Shape;637;p2"/>
            <p:cNvSpPr/>
            <p:nvPr/>
          </p:nvSpPr>
          <p:spPr>
            <a:xfrm rot="-1304888">
              <a:off x="5783590" y="35368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2"/>
            <p:cNvSpPr/>
            <p:nvPr/>
          </p:nvSpPr>
          <p:spPr>
            <a:xfrm rot="-1304888">
              <a:off x="5919655" y="34825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9" name="Google Shape;639;p2"/>
            <p:cNvSpPr/>
            <p:nvPr/>
          </p:nvSpPr>
          <p:spPr>
            <a:xfrm rot="-1304888">
              <a:off x="6055849" y="3428268"/>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0" name="Google Shape;640;p2"/>
            <p:cNvSpPr/>
            <p:nvPr/>
          </p:nvSpPr>
          <p:spPr>
            <a:xfrm rot="-1301707">
              <a:off x="6193332" y="3381587"/>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2"/>
            <p:cNvSpPr/>
            <p:nvPr/>
          </p:nvSpPr>
          <p:spPr>
            <a:xfrm rot="-1304888">
              <a:off x="6328197" y="3319532"/>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2"/>
            <p:cNvSpPr/>
            <p:nvPr/>
          </p:nvSpPr>
          <p:spPr>
            <a:xfrm rot="-1304888">
              <a:off x="5839973" y="3681587"/>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2"/>
            <p:cNvSpPr/>
            <p:nvPr/>
          </p:nvSpPr>
          <p:spPr>
            <a:xfrm rot="-1304888">
              <a:off x="5976161" y="3627341"/>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2"/>
            <p:cNvSpPr/>
            <p:nvPr/>
          </p:nvSpPr>
          <p:spPr>
            <a:xfrm rot="-1304888">
              <a:off x="6112320" y="3572946"/>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2"/>
            <p:cNvSpPr/>
            <p:nvPr/>
          </p:nvSpPr>
          <p:spPr>
            <a:xfrm rot="-1301707">
              <a:off x="6249681" y="3526522"/>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2"/>
            <p:cNvSpPr/>
            <p:nvPr/>
          </p:nvSpPr>
          <p:spPr>
            <a:xfrm rot="-1304888">
              <a:off x="6384668" y="3464210"/>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2"/>
            <p:cNvSpPr/>
            <p:nvPr/>
          </p:nvSpPr>
          <p:spPr>
            <a:xfrm>
              <a:off x="5882258" y="3810285"/>
              <a:ext cx="110299" cy="103536"/>
            </a:xfrm>
            <a:custGeom>
              <a:avLst/>
              <a:gdLst/>
              <a:ahLst/>
              <a:cxnLst/>
              <a:rect l="l" t="t" r="r" b="b"/>
              <a:pathLst>
                <a:path w="110299" h="103536" extrusionOk="0">
                  <a:moveTo>
                    <a:pt x="110299" y="36385"/>
                  </a:moveTo>
                  <a:lnTo>
                    <a:pt x="26098" y="103537"/>
                  </a:lnTo>
                  <a:lnTo>
                    <a:pt x="0" y="38100"/>
                  </a:lnTo>
                  <a:lnTo>
                    <a:pt x="95821" y="0"/>
                  </a:lnTo>
                  <a:lnTo>
                    <a:pt x="110299" y="3638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2"/>
            <p:cNvSpPr/>
            <p:nvPr/>
          </p:nvSpPr>
          <p:spPr>
            <a:xfrm>
              <a:off x="6018370" y="3755992"/>
              <a:ext cx="101060" cy="65532"/>
            </a:xfrm>
            <a:custGeom>
              <a:avLst/>
              <a:gdLst/>
              <a:ahLst/>
              <a:cxnLst/>
              <a:rect l="l" t="t" r="r" b="b"/>
              <a:pathLst>
                <a:path w="101060" h="65532" extrusionOk="0">
                  <a:moveTo>
                    <a:pt x="100764" y="12849"/>
                  </a:moveTo>
                  <a:cubicBezTo>
                    <a:pt x="69846" y="28718"/>
                    <a:pt x="39776" y="46168"/>
                    <a:pt x="10658" y="65142"/>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2"/>
            <p:cNvSpPr/>
            <p:nvPr/>
          </p:nvSpPr>
          <p:spPr>
            <a:xfrm>
              <a:off x="6154768" y="3701509"/>
              <a:ext cx="99917" cy="48482"/>
            </a:xfrm>
            <a:custGeom>
              <a:avLst/>
              <a:gdLst/>
              <a:ahLst/>
              <a:cxnLst/>
              <a:rect l="l" t="t" r="r" b="b"/>
              <a:pathLst>
                <a:path w="99917" h="48482" extrusionOk="0">
                  <a:moveTo>
                    <a:pt x="99621" y="9992"/>
                  </a:moveTo>
                  <a:cubicBezTo>
                    <a:pt x="67074" y="21022"/>
                    <a:pt x="35118" y="33747"/>
                    <a:pt x="3895" y="48092"/>
                  </a:cubicBezTo>
                  <a:lnTo>
                    <a:pt x="-296" y="37710"/>
                  </a:lnTo>
                  <a:lnTo>
                    <a:pt x="95526"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2"/>
            <p:cNvSpPr/>
            <p:nvPr/>
          </p:nvSpPr>
          <p:spPr>
            <a:xfrm>
              <a:off x="6290976" y="3647312"/>
              <a:ext cx="106584" cy="51339"/>
            </a:xfrm>
            <a:custGeom>
              <a:avLst/>
              <a:gdLst/>
              <a:ahLst/>
              <a:cxnLst/>
              <a:rect l="l" t="t" r="r" b="b"/>
              <a:pathLst>
                <a:path w="106584" h="51339" extrusionOk="0">
                  <a:moveTo>
                    <a:pt x="106289" y="26756"/>
                  </a:moveTo>
                  <a:cubicBezTo>
                    <a:pt x="72123" y="33099"/>
                    <a:pt x="38290" y="41176"/>
                    <a:pt x="4943" y="50949"/>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2"/>
            <p:cNvSpPr/>
            <p:nvPr/>
          </p:nvSpPr>
          <p:spPr>
            <a:xfrm>
              <a:off x="6426802" y="3592829"/>
              <a:ext cx="121824" cy="74485"/>
            </a:xfrm>
            <a:custGeom>
              <a:avLst/>
              <a:gdLst/>
              <a:ahLst/>
              <a:cxnLst/>
              <a:rect l="l" t="t" r="r" b="b"/>
              <a:pathLst>
                <a:path w="121824" h="74485" extrusionOk="0">
                  <a:moveTo>
                    <a:pt x="121825" y="65151"/>
                  </a:moveTo>
                  <a:lnTo>
                    <a:pt x="14478" y="74486"/>
                  </a:lnTo>
                  <a:lnTo>
                    <a:pt x="0" y="38195"/>
                  </a:lnTo>
                  <a:lnTo>
                    <a:pt x="95726" y="0"/>
                  </a:lnTo>
                  <a:lnTo>
                    <a:pt x="121825" y="6515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2" name="Google Shape;652;p2"/>
            <p:cNvSpPr/>
            <p:nvPr/>
          </p:nvSpPr>
          <p:spPr>
            <a:xfrm>
              <a:off x="6019894" y="2963131"/>
              <a:ext cx="306228" cy="259937"/>
            </a:xfrm>
            <a:custGeom>
              <a:avLst/>
              <a:gdLst/>
              <a:ahLst/>
              <a:cxnLst/>
              <a:rect l="l" t="t" r="r" b="b"/>
              <a:pathLst>
                <a:path w="306228" h="259937" extrusionOk="0">
                  <a:moveTo>
                    <a:pt x="46482" y="81725"/>
                  </a:moveTo>
                  <a:lnTo>
                    <a:pt x="251270" y="0"/>
                  </a:lnTo>
                  <a:lnTo>
                    <a:pt x="306229" y="137731"/>
                  </a:lnTo>
                  <a:lnTo>
                    <a:pt x="0" y="259937"/>
                  </a:lnTo>
                  <a:lnTo>
                    <a:pt x="46482" y="81725"/>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53" name="Google Shape;653;p2"/>
          <p:cNvGrpSpPr/>
          <p:nvPr/>
        </p:nvGrpSpPr>
        <p:grpSpPr>
          <a:xfrm>
            <a:off x="2646245" y="4093304"/>
            <a:ext cx="1977877" cy="2663075"/>
            <a:chOff x="9306019" y="3257883"/>
            <a:chExt cx="2111311" cy="2842736"/>
          </a:xfrm>
        </p:grpSpPr>
        <p:sp>
          <p:nvSpPr>
            <p:cNvPr id="654" name="Google Shape;654;p2"/>
            <p:cNvSpPr/>
            <p:nvPr/>
          </p:nvSpPr>
          <p:spPr>
            <a:xfrm>
              <a:off x="9308115" y="3476672"/>
              <a:ext cx="2106929" cy="2623946"/>
            </a:xfrm>
            <a:custGeom>
              <a:avLst/>
              <a:gdLst/>
              <a:ahLst/>
              <a:cxnLst/>
              <a:rect l="l" t="t" r="r" b="b"/>
              <a:pathLst>
                <a:path w="2106929" h="2623946" extrusionOk="0">
                  <a:moveTo>
                    <a:pt x="1053465" y="0"/>
                  </a:moveTo>
                  <a:lnTo>
                    <a:pt x="1053465" y="0"/>
                  </a:lnTo>
                  <a:cubicBezTo>
                    <a:pt x="1635281" y="0"/>
                    <a:pt x="2106930" y="471652"/>
                    <a:pt x="2106930" y="1053465"/>
                  </a:cubicBezTo>
                  <a:lnTo>
                    <a:pt x="2106930" y="2486501"/>
                  </a:lnTo>
                  <a:cubicBezTo>
                    <a:pt x="2106930" y="2562406"/>
                    <a:pt x="2045389" y="2623947"/>
                    <a:pt x="1969484" y="2623947"/>
                  </a:cubicBezTo>
                  <a:lnTo>
                    <a:pt x="137446" y="2623947"/>
                  </a:lnTo>
                  <a:cubicBezTo>
                    <a:pt x="61536" y="2623947"/>
                    <a:pt x="0" y="2562406"/>
                    <a:pt x="0" y="2486501"/>
                  </a:cubicBezTo>
                  <a:lnTo>
                    <a:pt x="0" y="1053560"/>
                  </a:lnTo>
                  <a:cubicBezTo>
                    <a:pt x="-52" y="471748"/>
                    <a:pt x="471554" y="52"/>
                    <a:pt x="1053370" y="0"/>
                  </a:cubicBezTo>
                  <a:cubicBezTo>
                    <a:pt x="1053398" y="0"/>
                    <a:pt x="1053436" y="0"/>
                    <a:pt x="1053465"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5" name="Google Shape;655;p2"/>
            <p:cNvSpPr/>
            <p:nvPr/>
          </p:nvSpPr>
          <p:spPr>
            <a:xfrm>
              <a:off x="9306019" y="3476672"/>
              <a:ext cx="1114520" cy="2623947"/>
            </a:xfrm>
            <a:custGeom>
              <a:avLst/>
              <a:gdLst/>
              <a:ahLst/>
              <a:cxnLst/>
              <a:rect l="l" t="t" r="r" b="b"/>
              <a:pathLst>
                <a:path w="1114520" h="2623947" extrusionOk="0">
                  <a:moveTo>
                    <a:pt x="121772" y="1053115"/>
                  </a:moveTo>
                  <a:lnTo>
                    <a:pt x="121772" y="2486056"/>
                  </a:lnTo>
                  <a:cubicBezTo>
                    <a:pt x="121772" y="2561932"/>
                    <a:pt x="183247" y="2623454"/>
                    <a:pt x="259123" y="2623501"/>
                  </a:cubicBezTo>
                  <a:lnTo>
                    <a:pt x="137203" y="2623501"/>
                  </a:lnTo>
                  <a:cubicBezTo>
                    <a:pt x="61346" y="2623558"/>
                    <a:pt x="-186" y="2562103"/>
                    <a:pt x="-243" y="2486246"/>
                  </a:cubicBezTo>
                  <a:cubicBezTo>
                    <a:pt x="-243" y="2486179"/>
                    <a:pt x="-243" y="2486122"/>
                    <a:pt x="-243" y="2486056"/>
                  </a:cubicBezTo>
                  <a:lnTo>
                    <a:pt x="-243" y="1053115"/>
                  </a:lnTo>
                  <a:cubicBezTo>
                    <a:pt x="-243" y="473613"/>
                    <a:pt x="473817" y="-446"/>
                    <a:pt x="1053222" y="-446"/>
                  </a:cubicBezTo>
                  <a:cubicBezTo>
                    <a:pt x="1073701" y="-446"/>
                    <a:pt x="1093989" y="126"/>
                    <a:pt x="1114278" y="1364"/>
                  </a:cubicBezTo>
                  <a:cubicBezTo>
                    <a:pt x="562970" y="33177"/>
                    <a:pt x="121772" y="494092"/>
                    <a:pt x="121772" y="1053115"/>
                  </a:cubicBezTo>
                  <a:close/>
                </a:path>
              </a:pathLst>
            </a:custGeom>
            <a:solidFill>
              <a:srgbClr val="FFFFFF">
                <a:alpha val="1607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2"/>
            <p:cNvSpPr/>
            <p:nvPr/>
          </p:nvSpPr>
          <p:spPr>
            <a:xfrm>
              <a:off x="10302810" y="3476672"/>
              <a:ext cx="1114520" cy="2623947"/>
            </a:xfrm>
            <a:custGeom>
              <a:avLst/>
              <a:gdLst/>
              <a:ahLst/>
              <a:cxnLst/>
              <a:rect l="l" t="t" r="r" b="b"/>
              <a:pathLst>
                <a:path w="1114520" h="2623947" extrusionOk="0">
                  <a:moveTo>
                    <a:pt x="1114278" y="1053115"/>
                  </a:moveTo>
                  <a:lnTo>
                    <a:pt x="1114278" y="2486056"/>
                  </a:lnTo>
                  <a:cubicBezTo>
                    <a:pt x="1114278" y="2561960"/>
                    <a:pt x="1052737" y="2623501"/>
                    <a:pt x="976832" y="2623501"/>
                  </a:cubicBezTo>
                  <a:lnTo>
                    <a:pt x="854817" y="2623501"/>
                  </a:lnTo>
                  <a:cubicBezTo>
                    <a:pt x="930693" y="2623454"/>
                    <a:pt x="992167" y="2561932"/>
                    <a:pt x="992167" y="2486056"/>
                  </a:cubicBezTo>
                  <a:lnTo>
                    <a:pt x="992167" y="1053115"/>
                  </a:lnTo>
                  <a:cubicBezTo>
                    <a:pt x="992167" y="494188"/>
                    <a:pt x="551064" y="33273"/>
                    <a:pt x="-243" y="1364"/>
                  </a:cubicBezTo>
                  <a:cubicBezTo>
                    <a:pt x="19855" y="126"/>
                    <a:pt x="40238" y="-446"/>
                    <a:pt x="60717" y="-446"/>
                  </a:cubicBezTo>
                  <a:cubicBezTo>
                    <a:pt x="640123" y="-446"/>
                    <a:pt x="1114278" y="473613"/>
                    <a:pt x="1114278" y="105311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2"/>
            <p:cNvSpPr/>
            <p:nvPr/>
          </p:nvSpPr>
          <p:spPr>
            <a:xfrm>
              <a:off x="9580816" y="4611957"/>
              <a:ext cx="1518000" cy="1269300"/>
            </a:xfrm>
            <a:prstGeom prst="roundRect">
              <a:avLst>
                <a:gd name="adj" fmla="val 13029"/>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2"/>
            <p:cNvSpPr/>
            <p:nvPr/>
          </p:nvSpPr>
          <p:spPr>
            <a:xfrm>
              <a:off x="9600913" y="4622816"/>
              <a:ext cx="1504188" cy="1257871"/>
            </a:xfrm>
            <a:custGeom>
              <a:avLst/>
              <a:gdLst/>
              <a:ahLst/>
              <a:cxnLst/>
              <a:rect l="l" t="t" r="r" b="b"/>
              <a:pathLst>
                <a:path w="1504188" h="1257871" extrusionOk="0">
                  <a:moveTo>
                    <a:pt x="1503945" y="141572"/>
                  </a:moveTo>
                  <a:lnTo>
                    <a:pt x="1503945" y="1103597"/>
                  </a:lnTo>
                  <a:cubicBezTo>
                    <a:pt x="1503736" y="1188427"/>
                    <a:pt x="1435041" y="1257169"/>
                    <a:pt x="1350212" y="1257426"/>
                  </a:cubicBezTo>
                  <a:lnTo>
                    <a:pt x="139679" y="1257426"/>
                  </a:lnTo>
                  <a:cubicBezTo>
                    <a:pt x="79424" y="1257255"/>
                    <a:pt x="24789" y="1222031"/>
                    <a:pt x="-243" y="1167224"/>
                  </a:cubicBezTo>
                  <a:cubicBezTo>
                    <a:pt x="18359" y="1174939"/>
                    <a:pt x="38295" y="1178883"/>
                    <a:pt x="58431" y="1178844"/>
                  </a:cubicBezTo>
                  <a:lnTo>
                    <a:pt x="1268963" y="1178844"/>
                  </a:lnTo>
                  <a:cubicBezTo>
                    <a:pt x="1353784" y="1178635"/>
                    <a:pt x="1422487" y="1109931"/>
                    <a:pt x="1422697" y="1025111"/>
                  </a:cubicBezTo>
                  <a:lnTo>
                    <a:pt x="1422697" y="63086"/>
                  </a:lnTo>
                  <a:cubicBezTo>
                    <a:pt x="1422716" y="41160"/>
                    <a:pt x="1418001" y="19490"/>
                    <a:pt x="1408886" y="-446"/>
                  </a:cubicBezTo>
                  <a:cubicBezTo>
                    <a:pt x="1466303" y="23405"/>
                    <a:pt x="1503783" y="79402"/>
                    <a:pt x="1503945" y="141572"/>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9" name="Google Shape;659;p2"/>
            <p:cNvSpPr/>
            <p:nvPr/>
          </p:nvSpPr>
          <p:spPr>
            <a:xfrm>
              <a:off x="9587674" y="4610338"/>
              <a:ext cx="1504378" cy="1257871"/>
            </a:xfrm>
            <a:custGeom>
              <a:avLst/>
              <a:gdLst/>
              <a:ahLst/>
              <a:cxnLst/>
              <a:rect l="l" t="t" r="r" b="b"/>
              <a:pathLst>
                <a:path w="1504378" h="1257871" extrusionOk="0">
                  <a:moveTo>
                    <a:pt x="1504136" y="89661"/>
                  </a:moveTo>
                  <a:cubicBezTo>
                    <a:pt x="1485543" y="81917"/>
                    <a:pt x="1465598" y="77935"/>
                    <a:pt x="1445462" y="77945"/>
                  </a:cubicBezTo>
                  <a:lnTo>
                    <a:pt x="234929" y="77945"/>
                  </a:lnTo>
                  <a:cubicBezTo>
                    <a:pt x="150100" y="78202"/>
                    <a:pt x="81405" y="146944"/>
                    <a:pt x="81196" y="231774"/>
                  </a:cubicBezTo>
                  <a:lnTo>
                    <a:pt x="81196" y="1193799"/>
                  </a:lnTo>
                  <a:cubicBezTo>
                    <a:pt x="81177" y="1215754"/>
                    <a:pt x="85892" y="1237452"/>
                    <a:pt x="95007" y="1257426"/>
                  </a:cubicBezTo>
                  <a:cubicBezTo>
                    <a:pt x="37514" y="1233585"/>
                    <a:pt x="-33" y="1177549"/>
                    <a:pt x="-243" y="1115313"/>
                  </a:cubicBezTo>
                  <a:lnTo>
                    <a:pt x="-243" y="153288"/>
                  </a:lnTo>
                  <a:cubicBezTo>
                    <a:pt x="-33" y="68468"/>
                    <a:pt x="68670" y="-236"/>
                    <a:pt x="153490" y="-446"/>
                  </a:cubicBezTo>
                  <a:lnTo>
                    <a:pt x="1364213" y="-446"/>
                  </a:lnTo>
                  <a:cubicBezTo>
                    <a:pt x="1424440" y="-293"/>
                    <a:pt x="1479075" y="34892"/>
                    <a:pt x="1504136" y="89661"/>
                  </a:cubicBezTo>
                  <a:close/>
                </a:path>
              </a:pathLst>
            </a:custGeom>
            <a:solidFill>
              <a:srgbClr val="FFFFFF">
                <a:alpha val="268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0" name="Google Shape;660;p2"/>
            <p:cNvSpPr/>
            <p:nvPr/>
          </p:nvSpPr>
          <p:spPr>
            <a:xfrm>
              <a:off x="9577577" y="4955524"/>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E6A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1" name="Google Shape;661;p2"/>
            <p:cNvSpPr/>
            <p:nvPr/>
          </p:nvSpPr>
          <p:spPr>
            <a:xfrm>
              <a:off x="9577577" y="5021818"/>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2" name="Google Shape;662;p2"/>
            <p:cNvSpPr/>
            <p:nvPr/>
          </p:nvSpPr>
          <p:spPr>
            <a:xfrm>
              <a:off x="9561766" y="5029724"/>
              <a:ext cx="48006" cy="105822"/>
            </a:xfrm>
            <a:custGeom>
              <a:avLst/>
              <a:gdLst/>
              <a:ahLst/>
              <a:cxnLst/>
              <a:rect l="l" t="t" r="r" b="b"/>
              <a:pathLst>
                <a:path w="48006" h="105822" extrusionOk="0">
                  <a:moveTo>
                    <a:pt x="24003" y="0"/>
                  </a:moveTo>
                  <a:cubicBezTo>
                    <a:pt x="37259" y="0"/>
                    <a:pt x="48006" y="0"/>
                    <a:pt x="48006" y="0"/>
                  </a:cubicBezTo>
                  <a:lnTo>
                    <a:pt x="48006" y="105823"/>
                  </a:lnTo>
                  <a:cubicBezTo>
                    <a:pt x="48006" y="105823"/>
                    <a:pt x="37259"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3" name="Google Shape;663;p2"/>
            <p:cNvSpPr/>
            <p:nvPr/>
          </p:nvSpPr>
          <p:spPr>
            <a:xfrm>
              <a:off x="9554431" y="5023931"/>
              <a:ext cx="62769" cy="118854"/>
            </a:xfrm>
            <a:custGeom>
              <a:avLst/>
              <a:gdLst/>
              <a:ahLst/>
              <a:cxnLst/>
              <a:rect l="l" t="t" r="r" b="b"/>
              <a:pathLst>
                <a:path w="62769" h="118854" extrusionOk="0">
                  <a:moveTo>
                    <a:pt x="31094" y="118409"/>
                  </a:moveTo>
                  <a:cubicBezTo>
                    <a:pt x="13787" y="118409"/>
                    <a:pt x="-243" y="104378"/>
                    <a:pt x="-243" y="87072"/>
                  </a:cubicBezTo>
                  <a:lnTo>
                    <a:pt x="-243" y="29255"/>
                  </a:lnTo>
                  <a:cubicBezTo>
                    <a:pt x="709" y="11919"/>
                    <a:pt x="15540" y="-1358"/>
                    <a:pt x="32875" y="-397"/>
                  </a:cubicBezTo>
                  <a:cubicBezTo>
                    <a:pt x="48868" y="480"/>
                    <a:pt x="61641" y="13253"/>
                    <a:pt x="62527" y="29255"/>
                  </a:cubicBezTo>
                  <a:lnTo>
                    <a:pt x="62527" y="87072"/>
                  </a:lnTo>
                  <a:cubicBezTo>
                    <a:pt x="62527" y="104378"/>
                    <a:pt x="48496" y="118409"/>
                    <a:pt x="31189" y="118409"/>
                  </a:cubicBezTo>
                  <a:cubicBezTo>
                    <a:pt x="31161" y="118409"/>
                    <a:pt x="31123" y="118409"/>
                    <a:pt x="31094" y="118409"/>
                  </a:cubicBezTo>
                  <a:close/>
                  <a:moveTo>
                    <a:pt x="31094" y="12681"/>
                  </a:moveTo>
                  <a:cubicBezTo>
                    <a:pt x="21941" y="12681"/>
                    <a:pt x="14521" y="20101"/>
                    <a:pt x="14521" y="29255"/>
                  </a:cubicBezTo>
                  <a:lnTo>
                    <a:pt x="14521" y="87072"/>
                  </a:lnTo>
                  <a:cubicBezTo>
                    <a:pt x="13825" y="96254"/>
                    <a:pt x="20702" y="104254"/>
                    <a:pt x="29885" y="104950"/>
                  </a:cubicBezTo>
                  <a:cubicBezTo>
                    <a:pt x="39067" y="105645"/>
                    <a:pt x="47068" y="98768"/>
                    <a:pt x="47763" y="89586"/>
                  </a:cubicBezTo>
                  <a:cubicBezTo>
                    <a:pt x="47830" y="88748"/>
                    <a:pt x="47830" y="87909"/>
                    <a:pt x="47763" y="87072"/>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4" name="Google Shape;664;p2"/>
            <p:cNvSpPr/>
            <p:nvPr/>
          </p:nvSpPr>
          <p:spPr>
            <a:xfrm>
              <a:off x="9561766" y="5138785"/>
              <a:ext cx="48006" cy="213740"/>
            </a:xfrm>
            <a:custGeom>
              <a:avLst/>
              <a:gdLst/>
              <a:ahLst/>
              <a:cxnLst/>
              <a:rect l="l" t="t" r="r" b="b"/>
              <a:pathLst>
                <a:path w="48006" h="213740" extrusionOk="0">
                  <a:moveTo>
                    <a:pt x="24003" y="0"/>
                  </a:moveTo>
                  <a:cubicBezTo>
                    <a:pt x="37259" y="0"/>
                    <a:pt x="48006" y="0"/>
                    <a:pt x="48006" y="0"/>
                  </a:cubicBezTo>
                  <a:lnTo>
                    <a:pt x="48006" y="213741"/>
                  </a:lnTo>
                  <a:cubicBezTo>
                    <a:pt x="48006" y="213741"/>
                    <a:pt x="37259"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5" name="Google Shape;665;p2"/>
            <p:cNvSpPr/>
            <p:nvPr/>
          </p:nvSpPr>
          <p:spPr>
            <a:xfrm>
              <a:off x="9554431" y="5132992"/>
              <a:ext cx="62769" cy="226867"/>
            </a:xfrm>
            <a:custGeom>
              <a:avLst/>
              <a:gdLst/>
              <a:ahLst/>
              <a:cxnLst/>
              <a:rect l="l" t="t" r="r" b="b"/>
              <a:pathLst>
                <a:path w="62769" h="226867" extrusionOk="0">
                  <a:moveTo>
                    <a:pt x="31094" y="226422"/>
                  </a:moveTo>
                  <a:cubicBezTo>
                    <a:pt x="13806" y="226365"/>
                    <a:pt x="-196" y="212373"/>
                    <a:pt x="-243" y="195085"/>
                  </a:cubicBezTo>
                  <a:lnTo>
                    <a:pt x="-243" y="29255"/>
                  </a:lnTo>
                  <a:cubicBezTo>
                    <a:pt x="709" y="11919"/>
                    <a:pt x="15540" y="-1359"/>
                    <a:pt x="32875" y="-397"/>
                  </a:cubicBezTo>
                  <a:cubicBezTo>
                    <a:pt x="48868" y="479"/>
                    <a:pt x="61641" y="13252"/>
                    <a:pt x="62527" y="29255"/>
                  </a:cubicBezTo>
                  <a:lnTo>
                    <a:pt x="62527" y="195085"/>
                  </a:lnTo>
                  <a:cubicBezTo>
                    <a:pt x="62470" y="212411"/>
                    <a:pt x="48420" y="226422"/>
                    <a:pt x="31094" y="226422"/>
                  </a:cubicBezTo>
                  <a:close/>
                  <a:moveTo>
                    <a:pt x="31094" y="12681"/>
                  </a:moveTo>
                  <a:cubicBezTo>
                    <a:pt x="21941" y="12681"/>
                    <a:pt x="14521" y="20101"/>
                    <a:pt x="14521" y="29255"/>
                  </a:cubicBezTo>
                  <a:lnTo>
                    <a:pt x="14521" y="195085"/>
                  </a:lnTo>
                  <a:cubicBezTo>
                    <a:pt x="15216" y="204267"/>
                    <a:pt x="23217" y="211144"/>
                    <a:pt x="32399" y="210449"/>
                  </a:cubicBezTo>
                  <a:cubicBezTo>
                    <a:pt x="40610" y="209820"/>
                    <a:pt x="47144" y="203295"/>
                    <a:pt x="47763" y="195085"/>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6" name="Google Shape;666;p2"/>
            <p:cNvSpPr/>
            <p:nvPr/>
          </p:nvSpPr>
          <p:spPr>
            <a:xfrm>
              <a:off x="10361675" y="5671995"/>
              <a:ext cx="8667" cy="9525"/>
            </a:xfrm>
            <a:custGeom>
              <a:avLst/>
              <a:gdLst/>
              <a:ahLst/>
              <a:cxnLst/>
              <a:rect l="l" t="t" r="r" b="b"/>
              <a:pathLst>
                <a:path w="8667" h="9525" extrusionOk="0">
                  <a:moveTo>
                    <a:pt x="-243" y="-446"/>
                  </a:moveTo>
                  <a:lnTo>
                    <a:pt x="8425" y="-446"/>
                  </a:lnTo>
                  <a:lnTo>
                    <a:pt x="8425"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7" name="Google Shape;667;p2"/>
            <p:cNvSpPr/>
            <p:nvPr/>
          </p:nvSpPr>
          <p:spPr>
            <a:xfrm>
              <a:off x="10353007" y="5671328"/>
              <a:ext cx="8667" cy="9525"/>
            </a:xfrm>
            <a:custGeom>
              <a:avLst/>
              <a:gdLst/>
              <a:ahLst/>
              <a:cxnLst/>
              <a:rect l="l" t="t" r="r" b="b"/>
              <a:pathLst>
                <a:path w="8667" h="9525" extrusionOk="0">
                  <a:moveTo>
                    <a:pt x="-243" y="-446"/>
                  </a:moveTo>
                  <a:lnTo>
                    <a:pt x="8425" y="-446"/>
                  </a:lnTo>
                  <a:lnTo>
                    <a:pt x="-243"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8" name="Google Shape;668;p2"/>
            <p:cNvSpPr/>
            <p:nvPr/>
          </p:nvSpPr>
          <p:spPr>
            <a:xfrm>
              <a:off x="9396611" y="3257883"/>
              <a:ext cx="1930679" cy="674465"/>
            </a:xfrm>
            <a:custGeom>
              <a:avLst/>
              <a:gdLst/>
              <a:ahLst/>
              <a:cxnLst/>
              <a:rect l="l" t="t" r="r" b="b"/>
              <a:pathLst>
                <a:path w="1930679" h="674465" extrusionOk="0">
                  <a:moveTo>
                    <a:pt x="1911606" y="657827"/>
                  </a:moveTo>
                  <a:cubicBezTo>
                    <a:pt x="1895718" y="665218"/>
                    <a:pt x="1876859" y="658332"/>
                    <a:pt x="1869467" y="642444"/>
                  </a:cubicBezTo>
                  <a:cubicBezTo>
                    <a:pt x="1869420" y="642339"/>
                    <a:pt x="1869363" y="642225"/>
                    <a:pt x="1869315" y="642111"/>
                  </a:cubicBezTo>
                  <a:cubicBezTo>
                    <a:pt x="1707295" y="289876"/>
                    <a:pt x="1355384" y="63886"/>
                    <a:pt x="967678" y="63086"/>
                  </a:cubicBezTo>
                  <a:lnTo>
                    <a:pt x="964821" y="63086"/>
                  </a:lnTo>
                  <a:cubicBezTo>
                    <a:pt x="797314" y="63600"/>
                    <a:pt x="632684" y="106663"/>
                    <a:pt x="486380" y="188244"/>
                  </a:cubicBezTo>
                  <a:lnTo>
                    <a:pt x="486380" y="188244"/>
                  </a:lnTo>
                  <a:cubicBezTo>
                    <a:pt x="297537" y="293400"/>
                    <a:pt x="148128" y="457249"/>
                    <a:pt x="60803" y="654969"/>
                  </a:cubicBezTo>
                  <a:cubicBezTo>
                    <a:pt x="55755" y="666562"/>
                    <a:pt x="44296" y="674048"/>
                    <a:pt x="31657" y="674019"/>
                  </a:cubicBezTo>
                  <a:cubicBezTo>
                    <a:pt x="14083" y="674067"/>
                    <a:pt x="-195" y="659866"/>
                    <a:pt x="-243" y="642292"/>
                  </a:cubicBezTo>
                  <a:cubicBezTo>
                    <a:pt x="-262" y="637805"/>
                    <a:pt x="681" y="633357"/>
                    <a:pt x="2510" y="629252"/>
                  </a:cubicBezTo>
                  <a:cubicBezTo>
                    <a:pt x="171131" y="247899"/>
                    <a:pt x="548140" y="1278"/>
                    <a:pt x="965107" y="-446"/>
                  </a:cubicBezTo>
                  <a:lnTo>
                    <a:pt x="968059" y="-446"/>
                  </a:lnTo>
                  <a:cubicBezTo>
                    <a:pt x="1380701" y="430"/>
                    <a:pt x="1755243" y="240946"/>
                    <a:pt x="1927703" y="615822"/>
                  </a:cubicBezTo>
                  <a:cubicBezTo>
                    <a:pt x="1934799" y="631871"/>
                    <a:pt x="1927608" y="650636"/>
                    <a:pt x="1911606" y="65782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2"/>
            <p:cNvSpPr/>
            <p:nvPr/>
          </p:nvSpPr>
          <p:spPr>
            <a:xfrm>
              <a:off x="10323289" y="3617643"/>
              <a:ext cx="9525" cy="1904"/>
            </a:xfrm>
            <a:custGeom>
              <a:avLst/>
              <a:gdLst/>
              <a:ahLst/>
              <a:cxnLst/>
              <a:rect l="l" t="t" r="r" b="b"/>
              <a:pathLst>
                <a:path w="9525" h="1904" extrusionOk="0">
                  <a:moveTo>
                    <a:pt x="-243" y="-65"/>
                  </a:moveTo>
                  <a:lnTo>
                    <a:pt x="-243" y="-65"/>
                  </a:lnTo>
                  <a:cubicBezTo>
                    <a:pt x="-243" y="411"/>
                    <a:pt x="-243" y="983"/>
                    <a:pt x="-243" y="1459"/>
                  </a:cubicBezTo>
                  <a:lnTo>
                    <a:pt x="-243" y="-446"/>
                  </a:lnTo>
                  <a:lnTo>
                    <a:pt x="-243" y="-4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
            <p:cNvSpPr/>
            <p:nvPr/>
          </p:nvSpPr>
          <p:spPr>
            <a:xfrm>
              <a:off x="10414824" y="3640598"/>
              <a:ext cx="42" cy="666"/>
            </a:xfrm>
            <a:custGeom>
              <a:avLst/>
              <a:gdLst/>
              <a:ahLst/>
              <a:cxnLst/>
              <a:rect l="l" t="t" r="r" b="b"/>
              <a:pathLst>
                <a:path w="42" h="666" extrusionOk="0">
                  <a:moveTo>
                    <a:pt x="-243" y="-446"/>
                  </a:moveTo>
                  <a:cubicBezTo>
                    <a:pt x="-186" y="-227"/>
                    <a:pt x="-186" y="2"/>
                    <a:pt x="-243" y="221"/>
                  </a:cubicBezTo>
                  <a:lnTo>
                    <a:pt x="-243" y="22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
            <p:cNvSpPr/>
            <p:nvPr/>
          </p:nvSpPr>
          <p:spPr>
            <a:xfrm>
              <a:off x="10413777" y="3641264"/>
              <a:ext cx="952" cy="2000"/>
            </a:xfrm>
            <a:custGeom>
              <a:avLst/>
              <a:gdLst/>
              <a:ahLst/>
              <a:cxnLst/>
              <a:rect l="l" t="t" r="r" b="b"/>
              <a:pathLst>
                <a:path w="952" h="2000" extrusionOk="0">
                  <a:moveTo>
                    <a:pt x="709" y="-446"/>
                  </a:moveTo>
                  <a:lnTo>
                    <a:pt x="709" y="-446"/>
                  </a:lnTo>
                  <a:lnTo>
                    <a:pt x="-243" y="15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
            <p:cNvSpPr/>
            <p:nvPr/>
          </p:nvSpPr>
          <p:spPr>
            <a:xfrm>
              <a:off x="10414824" y="3639169"/>
              <a:ext cx="666" cy="1428"/>
            </a:xfrm>
            <a:custGeom>
              <a:avLst/>
              <a:gdLst/>
              <a:ahLst/>
              <a:cxnLst/>
              <a:rect l="l" t="t" r="r" b="b"/>
              <a:pathLst>
                <a:path w="666" h="1428" extrusionOk="0">
                  <a:moveTo>
                    <a:pt x="424" y="-351"/>
                  </a:moveTo>
                  <a:lnTo>
                    <a:pt x="-243" y="983"/>
                  </a:lnTo>
                  <a:lnTo>
                    <a:pt x="-243" y="316"/>
                  </a:lnTo>
                  <a:cubicBezTo>
                    <a:pt x="-243" y="316"/>
                    <a:pt x="-243" y="-255"/>
                    <a:pt x="-243" y="-4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
            <p:cNvSpPr/>
            <p:nvPr/>
          </p:nvSpPr>
          <p:spPr>
            <a:xfrm>
              <a:off x="9731596" y="3773472"/>
              <a:ext cx="857" cy="1714"/>
            </a:xfrm>
            <a:custGeom>
              <a:avLst/>
              <a:gdLst/>
              <a:ahLst/>
              <a:cxnLst/>
              <a:rect l="l" t="t" r="r" b="b"/>
              <a:pathLst>
                <a:path w="857" h="1714" extrusionOk="0">
                  <a:moveTo>
                    <a:pt x="857" y="1715"/>
                  </a:moveTo>
                  <a:lnTo>
                    <a:pt x="286" y="952"/>
                  </a:lnTo>
                  <a:lnTo>
                    <a:pt x="0" y="0"/>
                  </a:lnTo>
                  <a:lnTo>
                    <a:pt x="571" y="762"/>
                  </a:lnTo>
                  <a:lnTo>
                    <a:pt x="857" y="17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
            <p:cNvSpPr/>
            <p:nvPr/>
          </p:nvSpPr>
          <p:spPr>
            <a:xfrm>
              <a:off x="11275408" y="3868245"/>
              <a:ext cx="48006" cy="105822"/>
            </a:xfrm>
            <a:custGeom>
              <a:avLst/>
              <a:gdLst/>
              <a:ahLst/>
              <a:cxnLst/>
              <a:rect l="l" t="t" r="r" b="b"/>
              <a:pathLst>
                <a:path w="48006" h="105822" extrusionOk="0">
                  <a:moveTo>
                    <a:pt x="24003" y="0"/>
                  </a:moveTo>
                  <a:cubicBezTo>
                    <a:pt x="37260" y="0"/>
                    <a:pt x="48006" y="0"/>
                    <a:pt x="48006" y="0"/>
                  </a:cubicBezTo>
                  <a:lnTo>
                    <a:pt x="48006" y="105823"/>
                  </a:lnTo>
                  <a:cubicBezTo>
                    <a:pt x="48006" y="105823"/>
                    <a:pt x="37260"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5" name="Google Shape;675;p2"/>
            <p:cNvSpPr/>
            <p:nvPr/>
          </p:nvSpPr>
          <p:spPr>
            <a:xfrm>
              <a:off x="11268169" y="3860911"/>
              <a:ext cx="62674" cy="120491"/>
            </a:xfrm>
            <a:custGeom>
              <a:avLst/>
              <a:gdLst/>
              <a:ahLst/>
              <a:cxnLst/>
              <a:rect l="l" t="t" r="r" b="b"/>
              <a:pathLst>
                <a:path w="62674" h="120491" extrusionOk="0">
                  <a:moveTo>
                    <a:pt x="31094" y="120046"/>
                  </a:moveTo>
                  <a:cubicBezTo>
                    <a:pt x="13787" y="120046"/>
                    <a:pt x="-243" y="106015"/>
                    <a:pt x="-243" y="88708"/>
                  </a:cubicBezTo>
                  <a:cubicBezTo>
                    <a:pt x="-243" y="88679"/>
                    <a:pt x="-243" y="88642"/>
                    <a:pt x="-243" y="88613"/>
                  </a:cubicBezTo>
                  <a:lnTo>
                    <a:pt x="-243" y="30892"/>
                  </a:lnTo>
                  <a:cubicBezTo>
                    <a:pt x="-243" y="13585"/>
                    <a:pt x="13787" y="-446"/>
                    <a:pt x="31094" y="-446"/>
                  </a:cubicBezTo>
                  <a:cubicBezTo>
                    <a:pt x="48401" y="-446"/>
                    <a:pt x="62432" y="13585"/>
                    <a:pt x="62432" y="30892"/>
                  </a:cubicBezTo>
                  <a:lnTo>
                    <a:pt x="62432" y="88613"/>
                  </a:lnTo>
                  <a:cubicBezTo>
                    <a:pt x="62432" y="105939"/>
                    <a:pt x="48420" y="119998"/>
                    <a:pt x="31094" y="120046"/>
                  </a:cubicBezTo>
                  <a:close/>
                  <a:moveTo>
                    <a:pt x="31094" y="14223"/>
                  </a:moveTo>
                  <a:cubicBezTo>
                    <a:pt x="21893" y="14223"/>
                    <a:pt x="14426" y="21691"/>
                    <a:pt x="14426" y="30892"/>
                  </a:cubicBezTo>
                  <a:lnTo>
                    <a:pt x="14426" y="88613"/>
                  </a:lnTo>
                  <a:cubicBezTo>
                    <a:pt x="13730" y="97795"/>
                    <a:pt x="20607" y="105796"/>
                    <a:pt x="29790" y="106491"/>
                  </a:cubicBezTo>
                  <a:cubicBezTo>
                    <a:pt x="38972" y="107186"/>
                    <a:pt x="46973" y="100310"/>
                    <a:pt x="47668" y="91128"/>
                  </a:cubicBezTo>
                  <a:cubicBezTo>
                    <a:pt x="47735" y="90289"/>
                    <a:pt x="47735" y="89451"/>
                    <a:pt x="47668" y="88613"/>
                  </a:cubicBezTo>
                  <a:lnTo>
                    <a:pt x="47668" y="30892"/>
                  </a:lnTo>
                  <a:cubicBezTo>
                    <a:pt x="47725" y="21738"/>
                    <a:pt x="40343" y="14280"/>
                    <a:pt x="31190" y="14223"/>
                  </a:cubicBezTo>
                  <a:cubicBezTo>
                    <a:pt x="31161" y="14223"/>
                    <a:pt x="31123" y="14223"/>
                    <a:pt x="31094" y="14223"/>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6" name="Google Shape;676;p2"/>
            <p:cNvSpPr/>
            <p:nvPr/>
          </p:nvSpPr>
          <p:spPr>
            <a:xfrm>
              <a:off x="11275408" y="3977307"/>
              <a:ext cx="48006" cy="213740"/>
            </a:xfrm>
            <a:custGeom>
              <a:avLst/>
              <a:gdLst/>
              <a:ahLst/>
              <a:cxnLst/>
              <a:rect l="l" t="t" r="r" b="b"/>
              <a:pathLst>
                <a:path w="48006" h="213740" extrusionOk="0">
                  <a:moveTo>
                    <a:pt x="24003" y="0"/>
                  </a:moveTo>
                  <a:cubicBezTo>
                    <a:pt x="37260" y="0"/>
                    <a:pt x="48006" y="0"/>
                    <a:pt x="48006" y="0"/>
                  </a:cubicBezTo>
                  <a:lnTo>
                    <a:pt x="48006" y="213741"/>
                  </a:lnTo>
                  <a:cubicBezTo>
                    <a:pt x="48006" y="213741"/>
                    <a:pt x="37260"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2"/>
            <p:cNvSpPr/>
            <p:nvPr/>
          </p:nvSpPr>
          <p:spPr>
            <a:xfrm>
              <a:off x="11268169" y="3969877"/>
              <a:ext cx="62674" cy="228504"/>
            </a:xfrm>
            <a:custGeom>
              <a:avLst/>
              <a:gdLst/>
              <a:ahLst/>
              <a:cxnLst/>
              <a:rect l="l" t="t" r="r" b="b"/>
              <a:pathLst>
                <a:path w="62674" h="228504" extrusionOk="0">
                  <a:moveTo>
                    <a:pt x="31094" y="228059"/>
                  </a:moveTo>
                  <a:cubicBezTo>
                    <a:pt x="13787" y="228059"/>
                    <a:pt x="-243" y="214029"/>
                    <a:pt x="-243" y="196722"/>
                  </a:cubicBezTo>
                  <a:lnTo>
                    <a:pt x="-243" y="30892"/>
                  </a:lnTo>
                  <a:cubicBezTo>
                    <a:pt x="-243" y="13585"/>
                    <a:pt x="13787" y="-446"/>
                    <a:pt x="31094" y="-446"/>
                  </a:cubicBezTo>
                  <a:cubicBezTo>
                    <a:pt x="48401" y="-446"/>
                    <a:pt x="62432" y="13585"/>
                    <a:pt x="62432" y="30892"/>
                  </a:cubicBezTo>
                  <a:lnTo>
                    <a:pt x="62432" y="196722"/>
                  </a:lnTo>
                  <a:cubicBezTo>
                    <a:pt x="62384" y="214010"/>
                    <a:pt x="48382" y="228002"/>
                    <a:pt x="31094" y="228059"/>
                  </a:cubicBezTo>
                  <a:close/>
                  <a:moveTo>
                    <a:pt x="31094" y="14318"/>
                  </a:moveTo>
                  <a:cubicBezTo>
                    <a:pt x="21922" y="14318"/>
                    <a:pt x="14473" y="21719"/>
                    <a:pt x="14426" y="30892"/>
                  </a:cubicBezTo>
                  <a:lnTo>
                    <a:pt x="14426" y="196722"/>
                  </a:lnTo>
                  <a:cubicBezTo>
                    <a:pt x="15121" y="205904"/>
                    <a:pt x="23122" y="212781"/>
                    <a:pt x="32304" y="212085"/>
                  </a:cubicBezTo>
                  <a:cubicBezTo>
                    <a:pt x="40515" y="211457"/>
                    <a:pt x="47049" y="204932"/>
                    <a:pt x="47668" y="196722"/>
                  </a:cubicBezTo>
                  <a:lnTo>
                    <a:pt x="47668" y="30892"/>
                  </a:lnTo>
                  <a:cubicBezTo>
                    <a:pt x="47668" y="21738"/>
                    <a:pt x="40248" y="14318"/>
                    <a:pt x="31094" y="1431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78" name="Google Shape;678;p2"/>
          <p:cNvSpPr txBox="1">
            <a:spLocks noGrp="1"/>
          </p:cNvSpPr>
          <p:nvPr>
            <p:ph type="subTitle" idx="1"/>
          </p:nvPr>
        </p:nvSpPr>
        <p:spPr>
          <a:xfrm>
            <a:off x="6597750" y="1965450"/>
            <a:ext cx="5102700" cy="3648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lt2"/>
              </a:buClr>
              <a:buSzPts val="1900"/>
              <a:buNone/>
              <a:defRPr>
                <a:solidFill>
                  <a:schemeClr val="lt2"/>
                </a:solidFill>
              </a:defRPr>
            </a:lvl1pPr>
            <a:lvl2pPr lvl="1">
              <a:spcBef>
                <a:spcPts val="2100"/>
              </a:spcBef>
              <a:spcAft>
                <a:spcPts val="0"/>
              </a:spcAft>
              <a:buClr>
                <a:schemeClr val="lt2"/>
              </a:buClr>
              <a:buSzPts val="1900"/>
              <a:buNone/>
              <a:defRPr>
                <a:solidFill>
                  <a:schemeClr val="lt2"/>
                </a:solidFill>
              </a:defRPr>
            </a:lvl2pPr>
            <a:lvl3pPr lvl="2">
              <a:spcBef>
                <a:spcPts val="2100"/>
              </a:spcBef>
              <a:spcAft>
                <a:spcPts val="0"/>
              </a:spcAft>
              <a:buClr>
                <a:schemeClr val="lt2"/>
              </a:buClr>
              <a:buSzPts val="1900"/>
              <a:buNone/>
              <a:defRPr>
                <a:solidFill>
                  <a:schemeClr val="lt2"/>
                </a:solidFill>
              </a:defRPr>
            </a:lvl3pPr>
            <a:lvl4pPr lvl="3">
              <a:spcBef>
                <a:spcPts val="2100"/>
              </a:spcBef>
              <a:spcAft>
                <a:spcPts val="0"/>
              </a:spcAft>
              <a:buClr>
                <a:schemeClr val="lt2"/>
              </a:buClr>
              <a:buSzPts val="1900"/>
              <a:buNone/>
              <a:defRPr>
                <a:solidFill>
                  <a:schemeClr val="lt2"/>
                </a:solidFill>
              </a:defRPr>
            </a:lvl4pPr>
            <a:lvl5pPr lvl="4">
              <a:spcBef>
                <a:spcPts val="2100"/>
              </a:spcBef>
              <a:spcAft>
                <a:spcPts val="0"/>
              </a:spcAft>
              <a:buClr>
                <a:schemeClr val="lt2"/>
              </a:buClr>
              <a:buSzPts val="1900"/>
              <a:buNone/>
              <a:defRPr>
                <a:solidFill>
                  <a:schemeClr val="lt2"/>
                </a:solidFill>
              </a:defRPr>
            </a:lvl5pPr>
            <a:lvl6pPr lvl="5">
              <a:spcBef>
                <a:spcPts val="2100"/>
              </a:spcBef>
              <a:spcAft>
                <a:spcPts val="0"/>
              </a:spcAft>
              <a:buClr>
                <a:schemeClr val="lt2"/>
              </a:buClr>
              <a:buSzPts val="1900"/>
              <a:buNone/>
              <a:defRPr>
                <a:solidFill>
                  <a:schemeClr val="lt2"/>
                </a:solidFill>
              </a:defRPr>
            </a:lvl6pPr>
            <a:lvl7pPr lvl="6">
              <a:spcBef>
                <a:spcPts val="2100"/>
              </a:spcBef>
              <a:spcAft>
                <a:spcPts val="0"/>
              </a:spcAft>
              <a:buClr>
                <a:schemeClr val="lt2"/>
              </a:buClr>
              <a:buSzPts val="1900"/>
              <a:buNone/>
              <a:defRPr>
                <a:solidFill>
                  <a:schemeClr val="lt2"/>
                </a:solidFill>
              </a:defRPr>
            </a:lvl7pPr>
            <a:lvl8pPr lvl="7">
              <a:spcBef>
                <a:spcPts val="2100"/>
              </a:spcBef>
              <a:spcAft>
                <a:spcPts val="0"/>
              </a:spcAft>
              <a:buClr>
                <a:schemeClr val="lt2"/>
              </a:buClr>
              <a:buSzPts val="1900"/>
              <a:buNone/>
              <a:defRPr>
                <a:solidFill>
                  <a:schemeClr val="lt2"/>
                </a:solidFill>
              </a:defRPr>
            </a:lvl8pPr>
            <a:lvl9pPr lvl="8">
              <a:spcBef>
                <a:spcPts val="2100"/>
              </a:spcBef>
              <a:spcAft>
                <a:spcPts val="2100"/>
              </a:spcAft>
              <a:buClr>
                <a:schemeClr val="lt2"/>
              </a:buClr>
              <a:buSzPts val="1900"/>
              <a:buNone/>
              <a:defRPr>
                <a:solidFill>
                  <a:schemeClr val="lt2"/>
                </a:solidFill>
              </a:defRPr>
            </a:lvl9pPr>
          </a:lstStyle>
          <a:p>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sp>
        <p:nvSpPr>
          <p:cNvPr id="699" name="Google Shape;699;p2"/>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7 Quote">
  <p:cSld name="CUSTOM_6">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305" name="Google Shape;2305;p11"/>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2306"/>
        <p:cNvGrpSpPr/>
        <p:nvPr/>
      </p:nvGrpSpPr>
      <p:grpSpPr>
        <a:xfrm>
          <a:off x="0" y="0"/>
          <a:ext cx="0" cy="0"/>
          <a:chOff x="0" y="0"/>
          <a:chExt cx="0" cy="0"/>
        </a:xfrm>
      </p:grpSpPr>
      <p:grpSp>
        <p:nvGrpSpPr>
          <p:cNvPr id="2307" name="Google Shape;2307;p12"/>
          <p:cNvGrpSpPr/>
          <p:nvPr/>
        </p:nvGrpSpPr>
        <p:grpSpPr>
          <a:xfrm rot="-7797437">
            <a:off x="-563975" y="2933254"/>
            <a:ext cx="4067722" cy="3261568"/>
            <a:chOff x="5353050" y="2833686"/>
            <a:chExt cx="1488947" cy="1193863"/>
          </a:xfrm>
        </p:grpSpPr>
        <p:sp>
          <p:nvSpPr>
            <p:cNvPr id="2308" name="Google Shape;2308;p12"/>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9" name="Google Shape;2309;p12"/>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0" name="Google Shape;2310;p12"/>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1" name="Google Shape;2311;p12"/>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2" name="Google Shape;2312;p12"/>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3" name="Google Shape;2313;p12"/>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4" name="Google Shape;2314;p12"/>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5" name="Google Shape;2315;p12"/>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6" name="Google Shape;2316;p12"/>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7" name="Google Shape;2317;p12"/>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8" name="Google Shape;2318;p12"/>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19" name="Google Shape;2319;p12"/>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0" name="Google Shape;2320;p12"/>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1" name="Google Shape;2321;p12"/>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2" name="Google Shape;2322;p12"/>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3" name="Google Shape;2323;p12"/>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4" name="Google Shape;2324;p12"/>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5" name="Google Shape;2325;p12"/>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6" name="Google Shape;2326;p12"/>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7" name="Google Shape;2327;p12"/>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8" name="Google Shape;2328;p12"/>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29" name="Google Shape;2329;p12"/>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0" name="Google Shape;2330;p12"/>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1" name="Google Shape;2331;p12"/>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2" name="Google Shape;2332;p12"/>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3" name="Google Shape;2333;p12"/>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4" name="Google Shape;2334;p12"/>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5" name="Google Shape;2335;p12"/>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6" name="Google Shape;2336;p12"/>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7" name="Google Shape;2337;p12"/>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8" name="Google Shape;2338;p12"/>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39" name="Google Shape;2339;p12"/>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0" name="Google Shape;2340;p12"/>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1" name="Google Shape;2341;p12"/>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2" name="Google Shape;2342;p12"/>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3" name="Google Shape;2343;p12"/>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4" name="Google Shape;2344;p12"/>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5" name="Google Shape;2345;p12"/>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6" name="Google Shape;2346;p12"/>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7" name="Google Shape;2347;p12"/>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8" name="Google Shape;2348;p12"/>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9" name="Google Shape;2349;p12"/>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0" name="Google Shape;2350;p12"/>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1" name="Google Shape;2351;p12"/>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2" name="Google Shape;2352;p12"/>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3" name="Google Shape;2353;p12"/>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4" name="Google Shape;2354;p12"/>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5" name="Google Shape;2355;p12"/>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6" name="Google Shape;2356;p12"/>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7" name="Google Shape;2357;p12"/>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8" name="Google Shape;2358;p12"/>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9" name="Google Shape;2359;p12"/>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0" name="Google Shape;2360;p12"/>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1" name="Google Shape;2361;p12"/>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2" name="Google Shape;2362;p12"/>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3" name="Google Shape;2363;p12"/>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4" name="Google Shape;2364;p12"/>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5" name="Google Shape;2365;p12"/>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6" name="Google Shape;2366;p12"/>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7" name="Google Shape;2367;p12"/>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8" name="Google Shape;2368;p12"/>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9" name="Google Shape;2369;p12"/>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0" name="Google Shape;2370;p12"/>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1" name="Google Shape;2371;p12"/>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2" name="Google Shape;2372;p12"/>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3" name="Google Shape;2373;p12"/>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4" name="Google Shape;2374;p12"/>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5" name="Google Shape;2375;p12"/>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6" name="Google Shape;2376;p12"/>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7" name="Google Shape;2377;p12"/>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8" name="Google Shape;2378;p12"/>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9" name="Google Shape;2379;p12"/>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0" name="Google Shape;2380;p12"/>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1" name="Google Shape;2381;p12"/>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2" name="Google Shape;2382;p12"/>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3" name="Google Shape;2383;p12"/>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4" name="Google Shape;2384;p12"/>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5" name="Google Shape;2385;p12"/>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6" name="Google Shape;2386;p12"/>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7" name="Google Shape;2387;p12"/>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8" name="Google Shape;2388;p12"/>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9" name="Google Shape;2389;p12"/>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0" name="Google Shape;2390;p12"/>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1" name="Google Shape;2391;p12"/>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2" name="Google Shape;2392;p12"/>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3" name="Google Shape;2393;p12"/>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4" name="Google Shape;2394;p12"/>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5" name="Google Shape;2395;p12"/>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6" name="Google Shape;2396;p12"/>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7" name="Google Shape;2397;p12"/>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8" name="Google Shape;2398;p12"/>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9" name="Google Shape;2399;p12"/>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0" name="Google Shape;2400;p12"/>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1" name="Google Shape;2401;p12"/>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402" name="Google Shape;2402;p12"/>
          <p:cNvSpPr txBox="1">
            <a:spLocks noGrp="1"/>
          </p:cNvSpPr>
          <p:nvPr>
            <p:ph type="title"/>
          </p:nvPr>
        </p:nvSpPr>
        <p:spPr>
          <a:xfrm>
            <a:off x="2156550" y="1802900"/>
            <a:ext cx="78789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2403" name="Google Shape;2403;p12"/>
          <p:cNvSpPr txBox="1">
            <a:spLocks noGrp="1"/>
          </p:cNvSpPr>
          <p:nvPr>
            <p:ph type="body" idx="1"/>
          </p:nvPr>
        </p:nvSpPr>
        <p:spPr>
          <a:xfrm>
            <a:off x="1200750" y="4723950"/>
            <a:ext cx="9790500" cy="868200"/>
          </a:xfrm>
          <a:prstGeom prst="rect">
            <a:avLst/>
          </a:prstGeom>
        </p:spPr>
        <p:txBody>
          <a:bodyPr spcFirstLastPara="1" wrap="square" lIns="121900" tIns="121900" rIns="121900" bIns="121900" anchor="t" anchorCtr="0">
            <a:noAutofit/>
          </a:bodyPr>
          <a:lstStyle>
            <a:lvl1pPr marL="457200" lvl="0" indent="-292100" algn="ctr">
              <a:spcBef>
                <a:spcPts val="0"/>
              </a:spcBef>
              <a:spcAft>
                <a:spcPts val="0"/>
              </a:spcAft>
              <a:buSzPts val="1000"/>
              <a:buChar char="●"/>
              <a:defRPr sz="1000"/>
            </a:lvl1pPr>
            <a:lvl2pPr marL="914400" lvl="1" indent="-292100" algn="ctr">
              <a:spcBef>
                <a:spcPts val="2100"/>
              </a:spcBef>
              <a:spcAft>
                <a:spcPts val="0"/>
              </a:spcAft>
              <a:buSzPts val="1000"/>
              <a:buChar char="○"/>
              <a:defRPr sz="1000"/>
            </a:lvl2pPr>
            <a:lvl3pPr marL="1371600" lvl="2" indent="-292100" algn="ctr">
              <a:spcBef>
                <a:spcPts val="2100"/>
              </a:spcBef>
              <a:spcAft>
                <a:spcPts val="0"/>
              </a:spcAft>
              <a:buSzPts val="1000"/>
              <a:buChar char="■"/>
              <a:defRPr sz="1000"/>
            </a:lvl3pPr>
            <a:lvl4pPr marL="1828800" lvl="3" indent="-292100" algn="ctr">
              <a:spcBef>
                <a:spcPts val="2100"/>
              </a:spcBef>
              <a:spcAft>
                <a:spcPts val="0"/>
              </a:spcAft>
              <a:buSzPts val="1000"/>
              <a:buChar char="●"/>
              <a:defRPr sz="1000"/>
            </a:lvl4pPr>
            <a:lvl5pPr marL="2286000" lvl="4" indent="-292100" algn="ctr">
              <a:spcBef>
                <a:spcPts val="2100"/>
              </a:spcBef>
              <a:spcAft>
                <a:spcPts val="0"/>
              </a:spcAft>
              <a:buSzPts val="1000"/>
              <a:buChar char="○"/>
              <a:defRPr sz="1000"/>
            </a:lvl5pPr>
            <a:lvl6pPr marL="2743200" lvl="5" indent="-292100" algn="ctr">
              <a:spcBef>
                <a:spcPts val="2100"/>
              </a:spcBef>
              <a:spcAft>
                <a:spcPts val="0"/>
              </a:spcAft>
              <a:buSzPts val="1000"/>
              <a:buChar char="■"/>
              <a:defRPr sz="1000"/>
            </a:lvl6pPr>
            <a:lvl7pPr marL="3200400" lvl="6" indent="-292100" algn="ctr">
              <a:spcBef>
                <a:spcPts val="2100"/>
              </a:spcBef>
              <a:spcAft>
                <a:spcPts val="0"/>
              </a:spcAft>
              <a:buSzPts val="1000"/>
              <a:buChar char="●"/>
              <a:defRPr sz="1000"/>
            </a:lvl7pPr>
            <a:lvl8pPr marL="3657600" lvl="7" indent="-292100" algn="ctr">
              <a:spcBef>
                <a:spcPts val="2100"/>
              </a:spcBef>
              <a:spcAft>
                <a:spcPts val="0"/>
              </a:spcAft>
              <a:buSzPts val="1000"/>
              <a:buChar char="○"/>
              <a:defRPr sz="1000"/>
            </a:lvl8pPr>
            <a:lvl9pPr marL="4114800" lvl="8" indent="-292100" algn="ctr">
              <a:spcBef>
                <a:spcPts val="2100"/>
              </a:spcBef>
              <a:spcAft>
                <a:spcPts val="2100"/>
              </a:spcAft>
              <a:buSzPts val="1000"/>
              <a:buChar char="■"/>
              <a:defRPr sz="1000"/>
            </a:lvl9pPr>
          </a:lstStyle>
          <a:p>
            <a:endParaRPr/>
          </a:p>
        </p:txBody>
      </p:sp>
      <p:sp>
        <p:nvSpPr>
          <p:cNvPr id="2404" name="Google Shape;2404;p12"/>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2405" name="Google Shape;2405;p12"/>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406" name="Google Shape;2406;p12"/>
          <p:cNvGrpSpPr/>
          <p:nvPr/>
        </p:nvGrpSpPr>
        <p:grpSpPr>
          <a:xfrm>
            <a:off x="7332906" y="5338665"/>
            <a:ext cx="4925970" cy="1710276"/>
            <a:chOff x="7332906" y="5338665"/>
            <a:chExt cx="4925970" cy="1710276"/>
          </a:xfrm>
        </p:grpSpPr>
        <p:grpSp>
          <p:nvGrpSpPr>
            <p:cNvPr id="2407" name="Google Shape;2407;p12"/>
            <p:cNvGrpSpPr/>
            <p:nvPr/>
          </p:nvGrpSpPr>
          <p:grpSpPr>
            <a:xfrm>
              <a:off x="9381196" y="5338665"/>
              <a:ext cx="2707325" cy="1707379"/>
              <a:chOff x="6723350" y="566875"/>
              <a:chExt cx="1552188" cy="1732500"/>
            </a:xfrm>
          </p:grpSpPr>
          <p:cxnSp>
            <p:nvCxnSpPr>
              <p:cNvPr id="2408" name="Google Shape;2408;p1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09" name="Google Shape;2409;p1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10" name="Google Shape;2410;p1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11" name="Google Shape;2411;p1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12" name="Google Shape;2412;p1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13" name="Google Shape;2413;p1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14" name="Google Shape;2414;p1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15" name="Google Shape;2415;p1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416" name="Google Shape;2416;p12"/>
            <p:cNvGrpSpPr/>
            <p:nvPr/>
          </p:nvGrpSpPr>
          <p:grpSpPr>
            <a:xfrm rot="5400000">
              <a:off x="9215748" y="3613047"/>
              <a:ext cx="1160286" cy="4925970"/>
              <a:chOff x="6723350" y="566874"/>
              <a:chExt cx="665225" cy="2824200"/>
            </a:xfrm>
          </p:grpSpPr>
          <p:cxnSp>
            <p:nvCxnSpPr>
              <p:cNvPr id="2417" name="Google Shape;2417;p1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18" name="Google Shape;2418;p12"/>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419" name="Google Shape;2419;p12"/>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cxnSp>
            <p:nvCxnSpPr>
              <p:cNvPr id="2420" name="Google Shape;2420;p1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grpSp>
        <p:cxnSp>
          <p:nvCxnSpPr>
            <p:cNvPr id="2421" name="Google Shape;2421;p12"/>
            <p:cNvCxnSpPr/>
            <p:nvPr/>
          </p:nvCxnSpPr>
          <p:spPr>
            <a:xfrm>
              <a:off x="8969752" y="5726507"/>
              <a:ext cx="0" cy="1319400"/>
            </a:xfrm>
            <a:prstGeom prst="straightConnector1">
              <a:avLst/>
            </a:prstGeom>
            <a:noFill/>
            <a:ln w="9525" cap="flat" cmpd="sng">
              <a:solidFill>
                <a:schemeClr val="dk1"/>
              </a:solidFill>
              <a:prstDash val="solid"/>
              <a:round/>
              <a:headEnd type="none" w="med" len="med"/>
              <a:tailEnd type="none" w="med" len="med"/>
            </a:ln>
          </p:spPr>
        </p:cxnSp>
        <p:cxnSp>
          <p:nvCxnSpPr>
            <p:cNvPr id="2422" name="Google Shape;2422;p12"/>
            <p:cNvCxnSpPr/>
            <p:nvPr/>
          </p:nvCxnSpPr>
          <p:spPr>
            <a:xfrm>
              <a:off x="8577275" y="6017475"/>
              <a:ext cx="600" cy="1028400"/>
            </a:xfrm>
            <a:prstGeom prst="straightConnector1">
              <a:avLst/>
            </a:prstGeom>
            <a:noFill/>
            <a:ln w="9525" cap="flat" cmpd="sng">
              <a:solidFill>
                <a:schemeClr val="dk1"/>
              </a:solidFill>
              <a:prstDash val="solid"/>
              <a:round/>
              <a:headEnd type="none" w="med" len="med"/>
              <a:tailEnd type="none" w="med" len="med"/>
            </a:ln>
          </p:spPr>
        </p:cxnSp>
        <p:cxnSp>
          <p:nvCxnSpPr>
            <p:cNvPr id="2423" name="Google Shape;2423;p12"/>
            <p:cNvCxnSpPr/>
            <p:nvPr/>
          </p:nvCxnSpPr>
          <p:spPr>
            <a:xfrm>
              <a:off x="8185950" y="5723541"/>
              <a:ext cx="0" cy="1325400"/>
            </a:xfrm>
            <a:prstGeom prst="straightConnector1">
              <a:avLst/>
            </a:prstGeom>
            <a:noFill/>
            <a:ln w="9525" cap="flat" cmpd="sng">
              <a:solidFill>
                <a:schemeClr val="dk1"/>
              </a:solidFill>
              <a:prstDash val="solid"/>
              <a:round/>
              <a:headEnd type="none" w="med" len="med"/>
              <a:tailEnd type="none" w="med" len="med"/>
            </a:ln>
          </p:spPr>
        </p:cxnSp>
        <p:cxnSp>
          <p:nvCxnSpPr>
            <p:cNvPr id="2424" name="Google Shape;2424;p12"/>
            <p:cNvCxnSpPr/>
            <p:nvPr/>
          </p:nvCxnSpPr>
          <p:spPr>
            <a:xfrm>
              <a:off x="7794050" y="6019875"/>
              <a:ext cx="9600" cy="1010100"/>
            </a:xfrm>
            <a:prstGeom prst="straightConnector1">
              <a:avLst/>
            </a:prstGeom>
            <a:noFill/>
            <a:ln w="9525" cap="flat" cmpd="sng">
              <a:solidFill>
                <a:schemeClr val="dk1"/>
              </a:solidFill>
              <a:prstDash val="solid"/>
              <a:round/>
              <a:headEnd type="none" w="med" len="med"/>
              <a:tailEnd type="none" w="med" len="med"/>
            </a:ln>
          </p:spPr>
        </p:cxnSp>
        <p:cxnSp>
          <p:nvCxnSpPr>
            <p:cNvPr id="2425" name="Google Shape;2425;p12"/>
            <p:cNvCxnSpPr/>
            <p:nvPr/>
          </p:nvCxnSpPr>
          <p:spPr>
            <a:xfrm>
              <a:off x="7402150" y="629867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426" name="Google Shape;2426;p12"/>
          <p:cNvGrpSpPr/>
          <p:nvPr/>
        </p:nvGrpSpPr>
        <p:grpSpPr>
          <a:xfrm>
            <a:off x="9475019" y="3917624"/>
            <a:ext cx="2582507" cy="2611377"/>
            <a:chOff x="5529738" y="2852832"/>
            <a:chExt cx="1135168" cy="1147858"/>
          </a:xfrm>
        </p:grpSpPr>
        <p:sp>
          <p:nvSpPr>
            <p:cNvPr id="2427" name="Google Shape;2427;p12"/>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8" name="Google Shape;2428;p12"/>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9" name="Google Shape;2429;p12"/>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0" name="Google Shape;2430;p12"/>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1" name="Google Shape;2431;p12"/>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2" name="Google Shape;2432;p12"/>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3" name="Google Shape;2433;p12"/>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4" name="Google Shape;2434;p12"/>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5" name="Google Shape;2435;p12"/>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6" name="Google Shape;2436;p12"/>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7" name="Google Shape;2437;p12"/>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8" name="Google Shape;2438;p12"/>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9" name="Google Shape;2439;p12"/>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0" name="Google Shape;2440;p12"/>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1" name="Google Shape;2441;p12"/>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2" name="Google Shape;2442;p12"/>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3" name="Google Shape;2443;p12"/>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4" name="Google Shape;2444;p12"/>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5" name="Google Shape;2445;p12"/>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6" name="Google Shape;2446;p12"/>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7" name="Google Shape;2447;p12"/>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8" name="Google Shape;2448;p12"/>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9" name="Google Shape;2449;p12"/>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0" name="Google Shape;2450;p12"/>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1" name="Google Shape;2451;p12"/>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2" name="Google Shape;2452;p12"/>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3" name="Google Shape;2453;p12"/>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4" name="Google Shape;2454;p12"/>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5" name="Google Shape;2455;p12"/>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6" name="Google Shape;2456;p12"/>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7" name="Google Shape;2457;p12"/>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8" name="Google Shape;2458;p12"/>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9" name="Google Shape;2459;p12"/>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0" name="Google Shape;2460;p12"/>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1" name="Google Shape;2461;p12"/>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2" name="Google Shape;2462;p12"/>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3" name="Google Shape;2463;p12"/>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4" name="Google Shape;2464;p12"/>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5" name="Google Shape;2465;p12"/>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6" name="Google Shape;2466;p12"/>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7" name="Google Shape;2467;p12"/>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8" name="Google Shape;2468;p12"/>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9" name="Google Shape;2469;p12"/>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0" name="Google Shape;2470;p12"/>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1" name="Google Shape;2471;p12"/>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2" name="Google Shape;2472;p12"/>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3" name="Google Shape;2473;p12"/>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4" name="Google Shape;2474;p12"/>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5" name="Google Shape;2475;p12"/>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6" name="Google Shape;2476;p12"/>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7" name="Google Shape;2477;p12"/>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8" name="Google Shape;2478;p12"/>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9" name="Google Shape;2479;p12"/>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0" name="Google Shape;2480;p12"/>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1" name="Google Shape;2481;p12"/>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2" name="Google Shape;2482;p12"/>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3" name="Google Shape;2483;p12"/>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4" name="Google Shape;2484;p12"/>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5" name="Google Shape;2485;p12"/>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6" name="Google Shape;2486;p12"/>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7" name="Google Shape;2487;p12"/>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8" name="Google Shape;2488;p12"/>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9" name="Google Shape;2489;p12"/>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0" name="Google Shape;2490;p12"/>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1" name="Google Shape;2491;p12"/>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2" name="Google Shape;2492;p12"/>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3" name="Google Shape;2493;p12"/>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4" name="Google Shape;2494;p12"/>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5" name="Google Shape;2495;p12"/>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6" name="Google Shape;2496;p12"/>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7" name="Google Shape;2497;p12"/>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8" name="Google Shape;2498;p12"/>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9" name="Google Shape;2499;p12"/>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0" name="Google Shape;2500;p12"/>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1" name="Google Shape;2501;p12"/>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2" name="Google Shape;2502;p12"/>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3" name="Google Shape;2503;p12"/>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4" name="Google Shape;2504;p12"/>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5" name="Google Shape;2505;p12"/>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6" name="Google Shape;2506;p12"/>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7" name="Google Shape;2507;p12"/>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8" name="Google Shape;2508;p12"/>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9" name="Google Shape;2509;p12"/>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0" name="Google Shape;2510;p12"/>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1" name="Google Shape;2511;p12"/>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2" name="Google Shape;2512;p12"/>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3" name="Google Shape;2513;p12"/>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4" name="Google Shape;2514;p12"/>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5" name="Google Shape;2515;p12"/>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6" name="Google Shape;2516;p12"/>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7" name="Google Shape;2517;p12"/>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8" name="Google Shape;2518;p12"/>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9" name="Google Shape;2519;p12"/>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0" name="Google Shape;2520;p12"/>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1" name="Google Shape;2521;p1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2" name="Google Shape;2522;p12"/>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3" name="Google Shape;2523;p12"/>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4" name="Google Shape;2524;p1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5" name="Google Shape;2525;p12"/>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6" name="Google Shape;2526;p1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7" name="Google Shape;2527;p12"/>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8" name="Google Shape;2528;p12"/>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29" name="Google Shape;2529;p12"/>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0" name="Google Shape;2530;p12"/>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1" name="Google Shape;2531;p12"/>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2" name="Google Shape;2532;p12"/>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3" name="Google Shape;2533;p1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4" name="Google Shape;2534;p1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5" name="Google Shape;2535;p1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6" name="Google Shape;2536;p12"/>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7" name="Google Shape;2537;p12"/>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8" name="Google Shape;2538;p12"/>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39" name="Google Shape;2539;p12"/>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0" name="Google Shape;2540;p12"/>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1" name="Google Shape;2541;p12"/>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2" name="Google Shape;2542;p12"/>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3" name="Google Shape;2543;p1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4" name="Google Shape;2544;p1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5" name="Google Shape;2545;p12"/>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6" name="Google Shape;2546;p12"/>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7" name="Google Shape;2547;p12"/>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8" name="Google Shape;2548;p12"/>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49" name="Google Shape;2549;p12"/>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0" name="Google Shape;2550;p12"/>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1" name="Google Shape;2551;p12"/>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2" name="Google Shape;2552;p12"/>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3" name="Google Shape;2553;p12"/>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4" name="Google Shape;2554;p12"/>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5" name="Google Shape;2555;p12"/>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6" name="Google Shape;2556;p12"/>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7" name="Google Shape;2557;p12"/>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8" name="Google Shape;2558;p12"/>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9" name="Google Shape;2559;p12"/>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0" name="Google Shape;2560;p12"/>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1" name="Google Shape;2561;p12"/>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562" name="Google Shape;2562;p12"/>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8 Three columns">
  <p:cSld name="CUSTOM_8">
    <p:bg>
      <p:bgPr>
        <a:solidFill>
          <a:schemeClr val="dk1"/>
        </a:solidFill>
        <a:effectLst/>
      </p:bgPr>
    </p:bg>
    <p:spTree>
      <p:nvGrpSpPr>
        <p:cNvPr id="1" name="Shape 2563"/>
        <p:cNvGrpSpPr/>
        <p:nvPr/>
      </p:nvGrpSpPr>
      <p:grpSpPr>
        <a:xfrm>
          <a:off x="0" y="0"/>
          <a:ext cx="0" cy="0"/>
          <a:chOff x="0" y="0"/>
          <a:chExt cx="0" cy="0"/>
        </a:xfrm>
      </p:grpSpPr>
      <p:grpSp>
        <p:nvGrpSpPr>
          <p:cNvPr id="2564" name="Google Shape;2564;p13"/>
          <p:cNvGrpSpPr/>
          <p:nvPr/>
        </p:nvGrpSpPr>
        <p:grpSpPr>
          <a:xfrm>
            <a:off x="7332906" y="5338665"/>
            <a:ext cx="4925970" cy="1710276"/>
            <a:chOff x="7332906" y="5338665"/>
            <a:chExt cx="4925970" cy="1710276"/>
          </a:xfrm>
        </p:grpSpPr>
        <p:grpSp>
          <p:nvGrpSpPr>
            <p:cNvPr id="2565" name="Google Shape;2565;p13"/>
            <p:cNvGrpSpPr/>
            <p:nvPr/>
          </p:nvGrpSpPr>
          <p:grpSpPr>
            <a:xfrm>
              <a:off x="9381196" y="5338665"/>
              <a:ext cx="2707325" cy="1707379"/>
              <a:chOff x="6723350" y="566875"/>
              <a:chExt cx="1552188" cy="1732500"/>
            </a:xfrm>
          </p:grpSpPr>
          <p:cxnSp>
            <p:nvCxnSpPr>
              <p:cNvPr id="2566" name="Google Shape;2566;p13"/>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67" name="Google Shape;2567;p13"/>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68" name="Google Shape;2568;p13"/>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69" name="Google Shape;2569;p13"/>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70" name="Google Shape;2570;p13"/>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71" name="Google Shape;2571;p13"/>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72" name="Google Shape;2572;p13"/>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73" name="Google Shape;2573;p13"/>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2574" name="Google Shape;2574;p13"/>
            <p:cNvGrpSpPr/>
            <p:nvPr/>
          </p:nvGrpSpPr>
          <p:grpSpPr>
            <a:xfrm rot="5400000">
              <a:off x="9215748" y="3613047"/>
              <a:ext cx="1160286" cy="4925970"/>
              <a:chOff x="6723350" y="566874"/>
              <a:chExt cx="665225" cy="2824200"/>
            </a:xfrm>
          </p:grpSpPr>
          <p:cxnSp>
            <p:nvCxnSpPr>
              <p:cNvPr id="2575" name="Google Shape;2575;p13"/>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576" name="Google Shape;2576;p13"/>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2577" name="Google Shape;2577;p13"/>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2578" name="Google Shape;2578;p13"/>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2579" name="Google Shape;2579;p13"/>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2580" name="Google Shape;2580;p13"/>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2581" name="Google Shape;2581;p13"/>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2582" name="Google Shape;2582;p13"/>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2583" name="Google Shape;2583;p13"/>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sp>
        <p:nvSpPr>
          <p:cNvPr id="2584" name="Google Shape;2584;p13"/>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lt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2585" name="Google Shape;2585;p13"/>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lt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586" name="Google Shape;2586;p13"/>
          <p:cNvSpPr txBox="1">
            <a:spLocks noGrp="1"/>
          </p:cNvSpPr>
          <p:nvPr>
            <p:ph type="subTitle" idx="1"/>
          </p:nvPr>
        </p:nvSpPr>
        <p:spPr>
          <a:xfrm>
            <a:off x="2617157" y="2135975"/>
            <a:ext cx="85797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2"/>
              </a:buClr>
              <a:buSzPts val="1800"/>
              <a:buNone/>
              <a:defRPr sz="1800" b="1">
                <a:solidFill>
                  <a:schemeClr val="lt2"/>
                </a:solidFill>
              </a:defRPr>
            </a:lvl1pPr>
            <a:lvl2pPr lvl="1" rtl="0">
              <a:spcBef>
                <a:spcPts val="2100"/>
              </a:spcBef>
              <a:spcAft>
                <a:spcPts val="0"/>
              </a:spcAft>
              <a:buClr>
                <a:schemeClr val="lt2"/>
              </a:buClr>
              <a:buSzPts val="1800"/>
              <a:buNone/>
              <a:defRPr sz="1800" b="1">
                <a:solidFill>
                  <a:schemeClr val="lt2"/>
                </a:solidFill>
              </a:defRPr>
            </a:lvl2pPr>
            <a:lvl3pPr lvl="2" rtl="0">
              <a:spcBef>
                <a:spcPts val="2100"/>
              </a:spcBef>
              <a:spcAft>
                <a:spcPts val="0"/>
              </a:spcAft>
              <a:buClr>
                <a:schemeClr val="lt2"/>
              </a:buClr>
              <a:buSzPts val="1800"/>
              <a:buNone/>
              <a:defRPr sz="1800" b="1">
                <a:solidFill>
                  <a:schemeClr val="lt2"/>
                </a:solidFill>
              </a:defRPr>
            </a:lvl3pPr>
            <a:lvl4pPr lvl="3" rtl="0">
              <a:spcBef>
                <a:spcPts val="2100"/>
              </a:spcBef>
              <a:spcAft>
                <a:spcPts val="0"/>
              </a:spcAft>
              <a:buClr>
                <a:schemeClr val="lt2"/>
              </a:buClr>
              <a:buSzPts val="1800"/>
              <a:buNone/>
              <a:defRPr sz="1800" b="1">
                <a:solidFill>
                  <a:schemeClr val="lt2"/>
                </a:solidFill>
              </a:defRPr>
            </a:lvl4pPr>
            <a:lvl5pPr lvl="4" rtl="0">
              <a:spcBef>
                <a:spcPts val="2100"/>
              </a:spcBef>
              <a:spcAft>
                <a:spcPts val="0"/>
              </a:spcAft>
              <a:buClr>
                <a:schemeClr val="lt2"/>
              </a:buClr>
              <a:buSzPts val="1800"/>
              <a:buNone/>
              <a:defRPr sz="1800" b="1">
                <a:solidFill>
                  <a:schemeClr val="lt2"/>
                </a:solidFill>
              </a:defRPr>
            </a:lvl5pPr>
            <a:lvl6pPr lvl="5" rtl="0">
              <a:spcBef>
                <a:spcPts val="2100"/>
              </a:spcBef>
              <a:spcAft>
                <a:spcPts val="0"/>
              </a:spcAft>
              <a:buClr>
                <a:schemeClr val="lt2"/>
              </a:buClr>
              <a:buSzPts val="1800"/>
              <a:buNone/>
              <a:defRPr sz="1800" b="1">
                <a:solidFill>
                  <a:schemeClr val="lt2"/>
                </a:solidFill>
              </a:defRPr>
            </a:lvl6pPr>
            <a:lvl7pPr lvl="6" rtl="0">
              <a:spcBef>
                <a:spcPts val="2100"/>
              </a:spcBef>
              <a:spcAft>
                <a:spcPts val="0"/>
              </a:spcAft>
              <a:buClr>
                <a:schemeClr val="lt2"/>
              </a:buClr>
              <a:buSzPts val="1800"/>
              <a:buNone/>
              <a:defRPr sz="1800" b="1">
                <a:solidFill>
                  <a:schemeClr val="lt2"/>
                </a:solidFill>
              </a:defRPr>
            </a:lvl7pPr>
            <a:lvl8pPr lvl="7" rtl="0">
              <a:spcBef>
                <a:spcPts val="2100"/>
              </a:spcBef>
              <a:spcAft>
                <a:spcPts val="0"/>
              </a:spcAft>
              <a:buClr>
                <a:schemeClr val="lt2"/>
              </a:buClr>
              <a:buSzPts val="1800"/>
              <a:buNone/>
              <a:defRPr sz="1800" b="1">
                <a:solidFill>
                  <a:schemeClr val="lt2"/>
                </a:solidFill>
              </a:defRPr>
            </a:lvl8pPr>
            <a:lvl9pPr lvl="8" rtl="0">
              <a:spcBef>
                <a:spcPts val="2100"/>
              </a:spcBef>
              <a:spcAft>
                <a:spcPts val="2100"/>
              </a:spcAft>
              <a:buClr>
                <a:schemeClr val="lt2"/>
              </a:buClr>
              <a:buSzPts val="1800"/>
              <a:buNone/>
              <a:defRPr sz="1800" b="1">
                <a:solidFill>
                  <a:schemeClr val="lt2"/>
                </a:solidFill>
              </a:defRPr>
            </a:lvl9pPr>
          </a:lstStyle>
          <a:p>
            <a:endParaRPr/>
          </a:p>
        </p:txBody>
      </p:sp>
      <p:sp>
        <p:nvSpPr>
          <p:cNvPr id="2587" name="Google Shape;2587;p13"/>
          <p:cNvSpPr txBox="1">
            <a:spLocks noGrp="1"/>
          </p:cNvSpPr>
          <p:nvPr>
            <p:ph type="subTitle" idx="2"/>
          </p:nvPr>
        </p:nvSpPr>
        <p:spPr>
          <a:xfrm>
            <a:off x="2617157" y="3740868"/>
            <a:ext cx="85797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2"/>
              </a:buClr>
              <a:buSzPts val="1800"/>
              <a:buNone/>
              <a:defRPr sz="1800" b="1">
                <a:solidFill>
                  <a:schemeClr val="lt2"/>
                </a:solidFill>
              </a:defRPr>
            </a:lvl1pPr>
            <a:lvl2pPr lvl="1" rtl="0">
              <a:spcBef>
                <a:spcPts val="2100"/>
              </a:spcBef>
              <a:spcAft>
                <a:spcPts val="0"/>
              </a:spcAft>
              <a:buClr>
                <a:schemeClr val="lt2"/>
              </a:buClr>
              <a:buSzPts val="1800"/>
              <a:buNone/>
              <a:defRPr sz="1800" b="1">
                <a:solidFill>
                  <a:schemeClr val="lt2"/>
                </a:solidFill>
              </a:defRPr>
            </a:lvl2pPr>
            <a:lvl3pPr lvl="2" rtl="0">
              <a:spcBef>
                <a:spcPts val="2100"/>
              </a:spcBef>
              <a:spcAft>
                <a:spcPts val="0"/>
              </a:spcAft>
              <a:buClr>
                <a:schemeClr val="lt2"/>
              </a:buClr>
              <a:buSzPts val="1800"/>
              <a:buNone/>
              <a:defRPr sz="1800" b="1">
                <a:solidFill>
                  <a:schemeClr val="lt2"/>
                </a:solidFill>
              </a:defRPr>
            </a:lvl3pPr>
            <a:lvl4pPr lvl="3" rtl="0">
              <a:spcBef>
                <a:spcPts val="2100"/>
              </a:spcBef>
              <a:spcAft>
                <a:spcPts val="0"/>
              </a:spcAft>
              <a:buClr>
                <a:schemeClr val="lt2"/>
              </a:buClr>
              <a:buSzPts val="1800"/>
              <a:buNone/>
              <a:defRPr sz="1800" b="1">
                <a:solidFill>
                  <a:schemeClr val="lt2"/>
                </a:solidFill>
              </a:defRPr>
            </a:lvl4pPr>
            <a:lvl5pPr lvl="4" rtl="0">
              <a:spcBef>
                <a:spcPts val="2100"/>
              </a:spcBef>
              <a:spcAft>
                <a:spcPts val="0"/>
              </a:spcAft>
              <a:buClr>
                <a:schemeClr val="lt2"/>
              </a:buClr>
              <a:buSzPts val="1800"/>
              <a:buNone/>
              <a:defRPr sz="1800" b="1">
                <a:solidFill>
                  <a:schemeClr val="lt2"/>
                </a:solidFill>
              </a:defRPr>
            </a:lvl5pPr>
            <a:lvl6pPr lvl="5" rtl="0">
              <a:spcBef>
                <a:spcPts val="2100"/>
              </a:spcBef>
              <a:spcAft>
                <a:spcPts val="0"/>
              </a:spcAft>
              <a:buClr>
                <a:schemeClr val="lt2"/>
              </a:buClr>
              <a:buSzPts val="1800"/>
              <a:buNone/>
              <a:defRPr sz="1800" b="1">
                <a:solidFill>
                  <a:schemeClr val="lt2"/>
                </a:solidFill>
              </a:defRPr>
            </a:lvl6pPr>
            <a:lvl7pPr lvl="6" rtl="0">
              <a:spcBef>
                <a:spcPts val="2100"/>
              </a:spcBef>
              <a:spcAft>
                <a:spcPts val="0"/>
              </a:spcAft>
              <a:buClr>
                <a:schemeClr val="lt2"/>
              </a:buClr>
              <a:buSzPts val="1800"/>
              <a:buNone/>
              <a:defRPr sz="1800" b="1">
                <a:solidFill>
                  <a:schemeClr val="lt2"/>
                </a:solidFill>
              </a:defRPr>
            </a:lvl7pPr>
            <a:lvl8pPr lvl="7" rtl="0">
              <a:spcBef>
                <a:spcPts val="2100"/>
              </a:spcBef>
              <a:spcAft>
                <a:spcPts val="0"/>
              </a:spcAft>
              <a:buClr>
                <a:schemeClr val="lt2"/>
              </a:buClr>
              <a:buSzPts val="1800"/>
              <a:buNone/>
              <a:defRPr sz="1800" b="1">
                <a:solidFill>
                  <a:schemeClr val="lt2"/>
                </a:solidFill>
              </a:defRPr>
            </a:lvl8pPr>
            <a:lvl9pPr lvl="8" rtl="0">
              <a:spcBef>
                <a:spcPts val="2100"/>
              </a:spcBef>
              <a:spcAft>
                <a:spcPts val="2100"/>
              </a:spcAft>
              <a:buClr>
                <a:schemeClr val="lt2"/>
              </a:buClr>
              <a:buSzPts val="1800"/>
              <a:buNone/>
              <a:defRPr sz="1800" b="1">
                <a:solidFill>
                  <a:schemeClr val="lt2"/>
                </a:solidFill>
              </a:defRPr>
            </a:lvl9pPr>
          </a:lstStyle>
          <a:p>
            <a:endParaRPr/>
          </a:p>
        </p:txBody>
      </p:sp>
      <p:sp>
        <p:nvSpPr>
          <p:cNvPr id="2588" name="Google Shape;2588;p13"/>
          <p:cNvSpPr txBox="1">
            <a:spLocks noGrp="1"/>
          </p:cNvSpPr>
          <p:nvPr>
            <p:ph type="subTitle" idx="3"/>
          </p:nvPr>
        </p:nvSpPr>
        <p:spPr>
          <a:xfrm>
            <a:off x="2617157" y="5345762"/>
            <a:ext cx="85797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2"/>
              </a:buClr>
              <a:buSzPts val="1800"/>
              <a:buNone/>
              <a:defRPr sz="1800" b="1">
                <a:solidFill>
                  <a:schemeClr val="lt2"/>
                </a:solidFill>
              </a:defRPr>
            </a:lvl1pPr>
            <a:lvl2pPr lvl="1" rtl="0">
              <a:spcBef>
                <a:spcPts val="2100"/>
              </a:spcBef>
              <a:spcAft>
                <a:spcPts val="0"/>
              </a:spcAft>
              <a:buClr>
                <a:schemeClr val="lt2"/>
              </a:buClr>
              <a:buSzPts val="1800"/>
              <a:buNone/>
              <a:defRPr sz="1800" b="1">
                <a:solidFill>
                  <a:schemeClr val="lt2"/>
                </a:solidFill>
              </a:defRPr>
            </a:lvl2pPr>
            <a:lvl3pPr lvl="2" rtl="0">
              <a:spcBef>
                <a:spcPts val="2100"/>
              </a:spcBef>
              <a:spcAft>
                <a:spcPts val="0"/>
              </a:spcAft>
              <a:buClr>
                <a:schemeClr val="lt2"/>
              </a:buClr>
              <a:buSzPts val="1800"/>
              <a:buNone/>
              <a:defRPr sz="1800" b="1">
                <a:solidFill>
                  <a:schemeClr val="lt2"/>
                </a:solidFill>
              </a:defRPr>
            </a:lvl3pPr>
            <a:lvl4pPr lvl="3" rtl="0">
              <a:spcBef>
                <a:spcPts val="2100"/>
              </a:spcBef>
              <a:spcAft>
                <a:spcPts val="0"/>
              </a:spcAft>
              <a:buClr>
                <a:schemeClr val="lt2"/>
              </a:buClr>
              <a:buSzPts val="1800"/>
              <a:buNone/>
              <a:defRPr sz="1800" b="1">
                <a:solidFill>
                  <a:schemeClr val="lt2"/>
                </a:solidFill>
              </a:defRPr>
            </a:lvl4pPr>
            <a:lvl5pPr lvl="4" rtl="0">
              <a:spcBef>
                <a:spcPts val="2100"/>
              </a:spcBef>
              <a:spcAft>
                <a:spcPts val="0"/>
              </a:spcAft>
              <a:buClr>
                <a:schemeClr val="lt2"/>
              </a:buClr>
              <a:buSzPts val="1800"/>
              <a:buNone/>
              <a:defRPr sz="1800" b="1">
                <a:solidFill>
                  <a:schemeClr val="lt2"/>
                </a:solidFill>
              </a:defRPr>
            </a:lvl5pPr>
            <a:lvl6pPr lvl="5" rtl="0">
              <a:spcBef>
                <a:spcPts val="2100"/>
              </a:spcBef>
              <a:spcAft>
                <a:spcPts val="0"/>
              </a:spcAft>
              <a:buClr>
                <a:schemeClr val="lt2"/>
              </a:buClr>
              <a:buSzPts val="1800"/>
              <a:buNone/>
              <a:defRPr sz="1800" b="1">
                <a:solidFill>
                  <a:schemeClr val="lt2"/>
                </a:solidFill>
              </a:defRPr>
            </a:lvl6pPr>
            <a:lvl7pPr lvl="6" rtl="0">
              <a:spcBef>
                <a:spcPts val="2100"/>
              </a:spcBef>
              <a:spcAft>
                <a:spcPts val="0"/>
              </a:spcAft>
              <a:buClr>
                <a:schemeClr val="lt2"/>
              </a:buClr>
              <a:buSzPts val="1800"/>
              <a:buNone/>
              <a:defRPr sz="1800" b="1">
                <a:solidFill>
                  <a:schemeClr val="lt2"/>
                </a:solidFill>
              </a:defRPr>
            </a:lvl7pPr>
            <a:lvl8pPr lvl="7" rtl="0">
              <a:spcBef>
                <a:spcPts val="2100"/>
              </a:spcBef>
              <a:spcAft>
                <a:spcPts val="0"/>
              </a:spcAft>
              <a:buClr>
                <a:schemeClr val="lt2"/>
              </a:buClr>
              <a:buSzPts val="1800"/>
              <a:buNone/>
              <a:defRPr sz="1800" b="1">
                <a:solidFill>
                  <a:schemeClr val="lt2"/>
                </a:solidFill>
              </a:defRPr>
            </a:lvl8pPr>
            <a:lvl9pPr lvl="8" rtl="0">
              <a:spcBef>
                <a:spcPts val="2100"/>
              </a:spcBef>
              <a:spcAft>
                <a:spcPts val="2100"/>
              </a:spcAft>
              <a:buClr>
                <a:schemeClr val="lt2"/>
              </a:buClr>
              <a:buSzPts val="1800"/>
              <a:buNone/>
              <a:defRPr sz="1800" b="1">
                <a:solidFill>
                  <a:schemeClr val="lt2"/>
                </a:solidFill>
              </a:defRPr>
            </a:lvl9pPr>
          </a:lstStyle>
          <a:p>
            <a:endParaRPr/>
          </a:p>
        </p:txBody>
      </p:sp>
      <p:sp>
        <p:nvSpPr>
          <p:cNvPr id="2589" name="Google Shape;2589;p13"/>
          <p:cNvSpPr txBox="1">
            <a:spLocks noGrp="1"/>
          </p:cNvSpPr>
          <p:nvPr>
            <p:ph type="title"/>
          </p:nvPr>
        </p:nvSpPr>
        <p:spPr>
          <a:xfrm>
            <a:off x="2680975" y="923175"/>
            <a:ext cx="6631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lt1"/>
              </a:buClr>
              <a:buSzPts val="4000"/>
              <a:buFont typeface="Aldrich"/>
              <a:buNone/>
              <a:defRPr>
                <a:solidFill>
                  <a:schemeClr val="lt1"/>
                </a:solidFill>
              </a:defRPr>
            </a:lvl1pPr>
            <a:lvl2pPr lvl="1"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2pPr>
            <a:lvl3pPr lvl="2"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3pPr>
            <a:lvl4pPr lvl="3"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4pPr>
            <a:lvl5pPr lvl="4"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5pPr>
            <a:lvl6pPr lvl="5"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6pPr>
            <a:lvl7pPr lvl="6"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7pPr>
            <a:lvl8pPr lvl="7"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8pPr>
            <a:lvl9pPr lvl="8"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9pPr>
          </a:lstStyle>
          <a:p>
            <a:endParaRPr/>
          </a:p>
        </p:txBody>
      </p:sp>
      <p:sp>
        <p:nvSpPr>
          <p:cNvPr id="2590" name="Google Shape;2590;p13"/>
          <p:cNvSpPr txBox="1">
            <a:spLocks noGrp="1"/>
          </p:cNvSpPr>
          <p:nvPr>
            <p:ph type="body" idx="4"/>
          </p:nvPr>
        </p:nvSpPr>
        <p:spPr>
          <a:xfrm>
            <a:off x="2617150" y="2573925"/>
            <a:ext cx="85797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Clr>
                <a:schemeClr val="lt2"/>
              </a:buClr>
              <a:buSzPts val="1400"/>
              <a:buChar char="●"/>
              <a:defRPr sz="1400">
                <a:solidFill>
                  <a:schemeClr val="lt2"/>
                </a:solidFill>
              </a:defRPr>
            </a:lvl1pPr>
            <a:lvl2pPr marL="914400" lvl="1" indent="-317500">
              <a:spcBef>
                <a:spcPts val="2100"/>
              </a:spcBef>
              <a:spcAft>
                <a:spcPts val="0"/>
              </a:spcAft>
              <a:buClr>
                <a:schemeClr val="lt2"/>
              </a:buClr>
              <a:buSzPts val="1400"/>
              <a:buChar char="○"/>
              <a:defRPr sz="1400">
                <a:solidFill>
                  <a:schemeClr val="lt2"/>
                </a:solidFill>
              </a:defRPr>
            </a:lvl2pPr>
            <a:lvl3pPr marL="1371600" lvl="2" indent="-317500">
              <a:spcBef>
                <a:spcPts val="2100"/>
              </a:spcBef>
              <a:spcAft>
                <a:spcPts val="0"/>
              </a:spcAft>
              <a:buClr>
                <a:schemeClr val="lt2"/>
              </a:buClr>
              <a:buSzPts val="1400"/>
              <a:buChar char="■"/>
              <a:defRPr sz="1400">
                <a:solidFill>
                  <a:schemeClr val="lt2"/>
                </a:solidFill>
              </a:defRPr>
            </a:lvl3pPr>
            <a:lvl4pPr marL="1828800" lvl="3" indent="-317500">
              <a:spcBef>
                <a:spcPts val="2100"/>
              </a:spcBef>
              <a:spcAft>
                <a:spcPts val="0"/>
              </a:spcAft>
              <a:buClr>
                <a:schemeClr val="lt2"/>
              </a:buClr>
              <a:buSzPts val="1400"/>
              <a:buChar char="●"/>
              <a:defRPr sz="1400">
                <a:solidFill>
                  <a:schemeClr val="lt2"/>
                </a:solidFill>
              </a:defRPr>
            </a:lvl4pPr>
            <a:lvl5pPr marL="2286000" lvl="4" indent="-317500">
              <a:spcBef>
                <a:spcPts val="2100"/>
              </a:spcBef>
              <a:spcAft>
                <a:spcPts val="0"/>
              </a:spcAft>
              <a:buClr>
                <a:schemeClr val="lt2"/>
              </a:buClr>
              <a:buSzPts val="1400"/>
              <a:buChar char="○"/>
              <a:defRPr sz="1400">
                <a:solidFill>
                  <a:schemeClr val="lt2"/>
                </a:solidFill>
              </a:defRPr>
            </a:lvl5pPr>
            <a:lvl6pPr marL="2743200" lvl="5" indent="-317500">
              <a:spcBef>
                <a:spcPts val="2100"/>
              </a:spcBef>
              <a:spcAft>
                <a:spcPts val="0"/>
              </a:spcAft>
              <a:buClr>
                <a:schemeClr val="lt2"/>
              </a:buClr>
              <a:buSzPts val="1400"/>
              <a:buChar char="■"/>
              <a:defRPr sz="1400">
                <a:solidFill>
                  <a:schemeClr val="lt2"/>
                </a:solidFill>
              </a:defRPr>
            </a:lvl6pPr>
            <a:lvl7pPr marL="3200400" lvl="6" indent="-317500">
              <a:spcBef>
                <a:spcPts val="2100"/>
              </a:spcBef>
              <a:spcAft>
                <a:spcPts val="0"/>
              </a:spcAft>
              <a:buClr>
                <a:schemeClr val="lt2"/>
              </a:buClr>
              <a:buSzPts val="1400"/>
              <a:buChar char="●"/>
              <a:defRPr sz="1400">
                <a:solidFill>
                  <a:schemeClr val="lt2"/>
                </a:solidFill>
              </a:defRPr>
            </a:lvl7pPr>
            <a:lvl8pPr marL="3657600" lvl="7" indent="-317500">
              <a:spcBef>
                <a:spcPts val="2100"/>
              </a:spcBef>
              <a:spcAft>
                <a:spcPts val="0"/>
              </a:spcAft>
              <a:buClr>
                <a:schemeClr val="lt2"/>
              </a:buClr>
              <a:buSzPts val="1400"/>
              <a:buChar char="○"/>
              <a:defRPr sz="1400">
                <a:solidFill>
                  <a:schemeClr val="lt2"/>
                </a:solidFill>
              </a:defRPr>
            </a:lvl8pPr>
            <a:lvl9pPr marL="4114800" lvl="8" indent="-317500">
              <a:spcBef>
                <a:spcPts val="2100"/>
              </a:spcBef>
              <a:spcAft>
                <a:spcPts val="2100"/>
              </a:spcAft>
              <a:buClr>
                <a:schemeClr val="lt2"/>
              </a:buClr>
              <a:buSzPts val="1400"/>
              <a:buChar char="■"/>
              <a:defRPr sz="1400">
                <a:solidFill>
                  <a:schemeClr val="lt2"/>
                </a:solidFill>
              </a:defRPr>
            </a:lvl9pPr>
          </a:lstStyle>
          <a:p>
            <a:endParaRPr/>
          </a:p>
        </p:txBody>
      </p:sp>
      <p:sp>
        <p:nvSpPr>
          <p:cNvPr id="2591" name="Google Shape;2591;p13"/>
          <p:cNvSpPr txBox="1">
            <a:spLocks noGrp="1"/>
          </p:cNvSpPr>
          <p:nvPr>
            <p:ph type="body" idx="5"/>
          </p:nvPr>
        </p:nvSpPr>
        <p:spPr>
          <a:xfrm>
            <a:off x="2617150" y="4167388"/>
            <a:ext cx="8579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Clr>
                <a:schemeClr val="lt2"/>
              </a:buClr>
              <a:buSzPts val="1400"/>
              <a:buChar char="●"/>
              <a:defRPr sz="1400">
                <a:solidFill>
                  <a:schemeClr val="lt2"/>
                </a:solidFill>
              </a:defRPr>
            </a:lvl1pPr>
            <a:lvl2pPr marL="914400" lvl="1" indent="-317500">
              <a:spcBef>
                <a:spcPts val="2100"/>
              </a:spcBef>
              <a:spcAft>
                <a:spcPts val="0"/>
              </a:spcAft>
              <a:buClr>
                <a:schemeClr val="lt2"/>
              </a:buClr>
              <a:buSzPts val="1400"/>
              <a:buChar char="○"/>
              <a:defRPr sz="1400">
                <a:solidFill>
                  <a:schemeClr val="lt2"/>
                </a:solidFill>
              </a:defRPr>
            </a:lvl2pPr>
            <a:lvl3pPr marL="1371600" lvl="2" indent="-317500">
              <a:spcBef>
                <a:spcPts val="2100"/>
              </a:spcBef>
              <a:spcAft>
                <a:spcPts val="0"/>
              </a:spcAft>
              <a:buClr>
                <a:schemeClr val="lt2"/>
              </a:buClr>
              <a:buSzPts val="1400"/>
              <a:buChar char="■"/>
              <a:defRPr sz="1400">
                <a:solidFill>
                  <a:schemeClr val="lt2"/>
                </a:solidFill>
              </a:defRPr>
            </a:lvl3pPr>
            <a:lvl4pPr marL="1828800" lvl="3" indent="-317500">
              <a:spcBef>
                <a:spcPts val="2100"/>
              </a:spcBef>
              <a:spcAft>
                <a:spcPts val="0"/>
              </a:spcAft>
              <a:buClr>
                <a:schemeClr val="lt2"/>
              </a:buClr>
              <a:buSzPts val="1400"/>
              <a:buChar char="●"/>
              <a:defRPr sz="1400">
                <a:solidFill>
                  <a:schemeClr val="lt2"/>
                </a:solidFill>
              </a:defRPr>
            </a:lvl4pPr>
            <a:lvl5pPr marL="2286000" lvl="4" indent="-317500">
              <a:spcBef>
                <a:spcPts val="2100"/>
              </a:spcBef>
              <a:spcAft>
                <a:spcPts val="0"/>
              </a:spcAft>
              <a:buClr>
                <a:schemeClr val="lt2"/>
              </a:buClr>
              <a:buSzPts val="1400"/>
              <a:buChar char="○"/>
              <a:defRPr sz="1400">
                <a:solidFill>
                  <a:schemeClr val="lt2"/>
                </a:solidFill>
              </a:defRPr>
            </a:lvl5pPr>
            <a:lvl6pPr marL="2743200" lvl="5" indent="-317500">
              <a:spcBef>
                <a:spcPts val="2100"/>
              </a:spcBef>
              <a:spcAft>
                <a:spcPts val="0"/>
              </a:spcAft>
              <a:buClr>
                <a:schemeClr val="lt2"/>
              </a:buClr>
              <a:buSzPts val="1400"/>
              <a:buChar char="■"/>
              <a:defRPr sz="1400">
                <a:solidFill>
                  <a:schemeClr val="lt2"/>
                </a:solidFill>
              </a:defRPr>
            </a:lvl6pPr>
            <a:lvl7pPr marL="3200400" lvl="6" indent="-317500">
              <a:spcBef>
                <a:spcPts val="2100"/>
              </a:spcBef>
              <a:spcAft>
                <a:spcPts val="0"/>
              </a:spcAft>
              <a:buClr>
                <a:schemeClr val="lt2"/>
              </a:buClr>
              <a:buSzPts val="1400"/>
              <a:buChar char="●"/>
              <a:defRPr sz="1400">
                <a:solidFill>
                  <a:schemeClr val="lt2"/>
                </a:solidFill>
              </a:defRPr>
            </a:lvl7pPr>
            <a:lvl8pPr marL="3657600" lvl="7" indent="-317500">
              <a:spcBef>
                <a:spcPts val="2100"/>
              </a:spcBef>
              <a:spcAft>
                <a:spcPts val="0"/>
              </a:spcAft>
              <a:buClr>
                <a:schemeClr val="lt2"/>
              </a:buClr>
              <a:buSzPts val="1400"/>
              <a:buChar char="○"/>
              <a:defRPr sz="1400">
                <a:solidFill>
                  <a:schemeClr val="lt2"/>
                </a:solidFill>
              </a:defRPr>
            </a:lvl8pPr>
            <a:lvl9pPr marL="4114800" lvl="8" indent="-317500">
              <a:spcBef>
                <a:spcPts val="2100"/>
              </a:spcBef>
              <a:spcAft>
                <a:spcPts val="2100"/>
              </a:spcAft>
              <a:buClr>
                <a:schemeClr val="lt2"/>
              </a:buClr>
              <a:buSzPts val="1400"/>
              <a:buChar char="■"/>
              <a:defRPr sz="1400">
                <a:solidFill>
                  <a:schemeClr val="lt2"/>
                </a:solidFill>
              </a:defRPr>
            </a:lvl9pPr>
          </a:lstStyle>
          <a:p>
            <a:endParaRPr/>
          </a:p>
        </p:txBody>
      </p:sp>
      <p:sp>
        <p:nvSpPr>
          <p:cNvPr id="2592" name="Google Shape;2592;p13"/>
          <p:cNvSpPr txBox="1">
            <a:spLocks noGrp="1"/>
          </p:cNvSpPr>
          <p:nvPr>
            <p:ph type="body" idx="6"/>
          </p:nvPr>
        </p:nvSpPr>
        <p:spPr>
          <a:xfrm>
            <a:off x="2617150" y="5759050"/>
            <a:ext cx="85809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Clr>
                <a:schemeClr val="lt2"/>
              </a:buClr>
              <a:buSzPts val="1400"/>
              <a:buChar char="●"/>
              <a:defRPr sz="1400">
                <a:solidFill>
                  <a:schemeClr val="lt2"/>
                </a:solidFill>
              </a:defRPr>
            </a:lvl1pPr>
            <a:lvl2pPr marL="914400" lvl="1" indent="-317500">
              <a:spcBef>
                <a:spcPts val="2100"/>
              </a:spcBef>
              <a:spcAft>
                <a:spcPts val="0"/>
              </a:spcAft>
              <a:buClr>
                <a:schemeClr val="lt2"/>
              </a:buClr>
              <a:buSzPts val="1400"/>
              <a:buChar char="○"/>
              <a:defRPr sz="1400">
                <a:solidFill>
                  <a:schemeClr val="lt2"/>
                </a:solidFill>
              </a:defRPr>
            </a:lvl2pPr>
            <a:lvl3pPr marL="1371600" lvl="2" indent="-317500">
              <a:spcBef>
                <a:spcPts val="2100"/>
              </a:spcBef>
              <a:spcAft>
                <a:spcPts val="0"/>
              </a:spcAft>
              <a:buClr>
                <a:schemeClr val="lt2"/>
              </a:buClr>
              <a:buSzPts val="1400"/>
              <a:buChar char="■"/>
              <a:defRPr sz="1400">
                <a:solidFill>
                  <a:schemeClr val="lt2"/>
                </a:solidFill>
              </a:defRPr>
            </a:lvl3pPr>
            <a:lvl4pPr marL="1828800" lvl="3" indent="-317500">
              <a:spcBef>
                <a:spcPts val="2100"/>
              </a:spcBef>
              <a:spcAft>
                <a:spcPts val="0"/>
              </a:spcAft>
              <a:buClr>
                <a:schemeClr val="lt2"/>
              </a:buClr>
              <a:buSzPts val="1400"/>
              <a:buChar char="●"/>
              <a:defRPr sz="1400">
                <a:solidFill>
                  <a:schemeClr val="lt2"/>
                </a:solidFill>
              </a:defRPr>
            </a:lvl4pPr>
            <a:lvl5pPr marL="2286000" lvl="4" indent="-317500">
              <a:spcBef>
                <a:spcPts val="2100"/>
              </a:spcBef>
              <a:spcAft>
                <a:spcPts val="0"/>
              </a:spcAft>
              <a:buClr>
                <a:schemeClr val="lt2"/>
              </a:buClr>
              <a:buSzPts val="1400"/>
              <a:buChar char="○"/>
              <a:defRPr sz="1400">
                <a:solidFill>
                  <a:schemeClr val="lt2"/>
                </a:solidFill>
              </a:defRPr>
            </a:lvl5pPr>
            <a:lvl6pPr marL="2743200" lvl="5" indent="-317500">
              <a:spcBef>
                <a:spcPts val="2100"/>
              </a:spcBef>
              <a:spcAft>
                <a:spcPts val="0"/>
              </a:spcAft>
              <a:buClr>
                <a:schemeClr val="lt2"/>
              </a:buClr>
              <a:buSzPts val="1400"/>
              <a:buChar char="■"/>
              <a:defRPr sz="1400">
                <a:solidFill>
                  <a:schemeClr val="lt2"/>
                </a:solidFill>
              </a:defRPr>
            </a:lvl6pPr>
            <a:lvl7pPr marL="3200400" lvl="6" indent="-317500">
              <a:spcBef>
                <a:spcPts val="2100"/>
              </a:spcBef>
              <a:spcAft>
                <a:spcPts val="0"/>
              </a:spcAft>
              <a:buClr>
                <a:schemeClr val="lt2"/>
              </a:buClr>
              <a:buSzPts val="1400"/>
              <a:buChar char="●"/>
              <a:defRPr sz="1400">
                <a:solidFill>
                  <a:schemeClr val="lt2"/>
                </a:solidFill>
              </a:defRPr>
            </a:lvl7pPr>
            <a:lvl8pPr marL="3657600" lvl="7" indent="-317500">
              <a:spcBef>
                <a:spcPts val="2100"/>
              </a:spcBef>
              <a:spcAft>
                <a:spcPts val="0"/>
              </a:spcAft>
              <a:buClr>
                <a:schemeClr val="lt2"/>
              </a:buClr>
              <a:buSzPts val="1400"/>
              <a:buChar char="○"/>
              <a:defRPr sz="1400">
                <a:solidFill>
                  <a:schemeClr val="lt2"/>
                </a:solidFill>
              </a:defRPr>
            </a:lvl8pPr>
            <a:lvl9pPr marL="4114800" lvl="8" indent="-317500">
              <a:spcBef>
                <a:spcPts val="2100"/>
              </a:spcBef>
              <a:spcAft>
                <a:spcPts val="2100"/>
              </a:spcAft>
              <a:buClr>
                <a:schemeClr val="lt2"/>
              </a:buClr>
              <a:buSzPts val="1400"/>
              <a:buChar char="■"/>
              <a:defRPr sz="1400">
                <a:solidFill>
                  <a:schemeClr val="lt2"/>
                </a:solidFill>
              </a:defRPr>
            </a:lvl9pPr>
          </a:lstStyle>
          <a:p>
            <a:endParaRPr/>
          </a:p>
        </p:txBody>
      </p:sp>
      <p:sp>
        <p:nvSpPr>
          <p:cNvPr id="2593" name="Google Shape;2593;p13"/>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8 Team">
  <p:cSld name="CUSTOM_8_1">
    <p:spTree>
      <p:nvGrpSpPr>
        <p:cNvPr id="1" name="Shape 2594"/>
        <p:cNvGrpSpPr/>
        <p:nvPr/>
      </p:nvGrpSpPr>
      <p:grpSpPr>
        <a:xfrm>
          <a:off x="0" y="0"/>
          <a:ext cx="0" cy="0"/>
          <a:chOff x="0" y="0"/>
          <a:chExt cx="0" cy="0"/>
        </a:xfrm>
      </p:grpSpPr>
      <p:sp>
        <p:nvSpPr>
          <p:cNvPr id="2595" name="Google Shape;2595;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596" name="Google Shape;2596;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597" name="Google Shape;2597;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598" name="Google Shape;2598;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599" name="Google Shape;2599;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2600" name="Google Shape;2600;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2601" name="Google Shape;2601;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2602" name="Google Shape;2602;p14"/>
          <p:cNvSpPr/>
          <p:nvPr/>
        </p:nvSpPr>
        <p:spPr>
          <a:xfrm>
            <a:off x="-7" y="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7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03" name="Google Shape;2603;p14"/>
          <p:cNvGrpSpPr/>
          <p:nvPr/>
        </p:nvGrpSpPr>
        <p:grpSpPr>
          <a:xfrm rot="10800000" flipH="1">
            <a:off x="7555399" y="-65975"/>
            <a:ext cx="4636607" cy="1301974"/>
            <a:chOff x="7622268" y="5719681"/>
            <a:chExt cx="4636607" cy="1301974"/>
          </a:xfrm>
        </p:grpSpPr>
        <p:grpSp>
          <p:nvGrpSpPr>
            <p:cNvPr id="2604" name="Google Shape;2604;p14"/>
            <p:cNvGrpSpPr/>
            <p:nvPr/>
          </p:nvGrpSpPr>
          <p:grpSpPr>
            <a:xfrm>
              <a:off x="9381189" y="5719681"/>
              <a:ext cx="2707325" cy="1299722"/>
              <a:chOff x="6723350" y="566875"/>
              <a:chExt cx="1552188" cy="1732500"/>
            </a:xfrm>
          </p:grpSpPr>
          <p:cxnSp>
            <p:nvCxnSpPr>
              <p:cNvPr id="2605" name="Google Shape;2605;p1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06" name="Google Shape;2606;p14"/>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07" name="Google Shape;2607;p14"/>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08" name="Google Shape;2608;p14"/>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09" name="Google Shape;2609;p14"/>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10" name="Google Shape;2610;p14"/>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11" name="Google Shape;2611;p14"/>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12" name="Google Shape;2612;p14"/>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13" name="Google Shape;2613;p14"/>
            <p:cNvGrpSpPr/>
            <p:nvPr/>
          </p:nvGrpSpPr>
          <p:grpSpPr>
            <a:xfrm rot="5400000">
              <a:off x="9545961" y="3953195"/>
              <a:ext cx="789219" cy="4636607"/>
              <a:chOff x="6723350" y="566875"/>
              <a:chExt cx="452482" cy="2658300"/>
            </a:xfrm>
          </p:grpSpPr>
          <p:cxnSp>
            <p:nvCxnSpPr>
              <p:cNvPr id="2614" name="Google Shape;2614;p1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15" name="Google Shape;2615;p14"/>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16" name="Google Shape;2616;p14"/>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17" name="Google Shape;2617;p14"/>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18" name="Google Shape;2618;p14"/>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19" name="Google Shape;2619;p14"/>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20" name="Google Shape;2620;p14"/>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0 Text and Image">
  <p:cSld name="CUSTOM_9">
    <p:bg>
      <p:bgPr>
        <a:solidFill>
          <a:schemeClr val="dk1"/>
        </a:solidFill>
        <a:effectLst/>
      </p:bgPr>
    </p:bg>
    <p:spTree>
      <p:nvGrpSpPr>
        <p:cNvPr id="1" name="Shape 2621"/>
        <p:cNvGrpSpPr/>
        <p:nvPr/>
      </p:nvGrpSpPr>
      <p:grpSpPr>
        <a:xfrm>
          <a:off x="0" y="0"/>
          <a:ext cx="0" cy="0"/>
          <a:chOff x="0" y="0"/>
          <a:chExt cx="0" cy="0"/>
        </a:xfrm>
      </p:grpSpPr>
      <p:sp>
        <p:nvSpPr>
          <p:cNvPr id="2622" name="Google Shape;2622;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2623" name="Google Shape;2623;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2624" name="Google Shape;2624;p15"/>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lt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25" name="Google Shape;2625;p15"/>
          <p:cNvGrpSpPr/>
          <p:nvPr/>
        </p:nvGrpSpPr>
        <p:grpSpPr>
          <a:xfrm rot="10800000">
            <a:off x="-112507" y="-65975"/>
            <a:ext cx="4636607" cy="1301974"/>
            <a:chOff x="7622268" y="5719681"/>
            <a:chExt cx="4636607" cy="1301974"/>
          </a:xfrm>
        </p:grpSpPr>
        <p:grpSp>
          <p:nvGrpSpPr>
            <p:cNvPr id="2626" name="Google Shape;2626;p15"/>
            <p:cNvGrpSpPr/>
            <p:nvPr/>
          </p:nvGrpSpPr>
          <p:grpSpPr>
            <a:xfrm>
              <a:off x="9381189" y="5719681"/>
              <a:ext cx="2707325" cy="1299722"/>
              <a:chOff x="6723350" y="566875"/>
              <a:chExt cx="1552188" cy="1732500"/>
            </a:xfrm>
          </p:grpSpPr>
          <p:cxnSp>
            <p:nvCxnSpPr>
              <p:cNvPr id="2627" name="Google Shape;2627;p15"/>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628" name="Google Shape;2628;p15"/>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629" name="Google Shape;2629;p15"/>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630" name="Google Shape;2630;p15"/>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631" name="Google Shape;2631;p15"/>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632" name="Google Shape;2632;p15"/>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633" name="Google Shape;2633;p15"/>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634" name="Google Shape;2634;p15"/>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2635" name="Google Shape;2635;p15"/>
            <p:cNvGrpSpPr/>
            <p:nvPr/>
          </p:nvGrpSpPr>
          <p:grpSpPr>
            <a:xfrm rot="5400000">
              <a:off x="9545961" y="3953195"/>
              <a:ext cx="789219" cy="4636607"/>
              <a:chOff x="6723350" y="566875"/>
              <a:chExt cx="452482" cy="2658300"/>
            </a:xfrm>
          </p:grpSpPr>
          <p:cxnSp>
            <p:nvCxnSpPr>
              <p:cNvPr id="2636" name="Google Shape;2636;p15"/>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637" name="Google Shape;2637;p15"/>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2638" name="Google Shape;2638;p15"/>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grpSp>
        <p:cxnSp>
          <p:nvCxnSpPr>
            <p:cNvPr id="2639" name="Google Shape;2639;p15"/>
            <p:cNvCxnSpPr/>
            <p:nvPr/>
          </p:nvCxnSpPr>
          <p:spPr>
            <a:xfrm>
              <a:off x="8969752" y="6014907"/>
              <a:ext cx="0" cy="1004400"/>
            </a:xfrm>
            <a:prstGeom prst="straightConnector1">
              <a:avLst/>
            </a:prstGeom>
            <a:noFill/>
            <a:ln w="9525" cap="flat" cmpd="sng">
              <a:solidFill>
                <a:schemeClr val="lt1"/>
              </a:solidFill>
              <a:prstDash val="solid"/>
              <a:round/>
              <a:headEnd type="none" w="med" len="med"/>
              <a:tailEnd type="none" w="med" len="med"/>
            </a:ln>
          </p:spPr>
        </p:cxnSp>
        <p:cxnSp>
          <p:nvCxnSpPr>
            <p:cNvPr id="2640" name="Google Shape;2640;p15"/>
            <p:cNvCxnSpPr/>
            <p:nvPr/>
          </p:nvCxnSpPr>
          <p:spPr>
            <a:xfrm>
              <a:off x="8577276" y="6236398"/>
              <a:ext cx="600" cy="782700"/>
            </a:xfrm>
            <a:prstGeom prst="straightConnector1">
              <a:avLst/>
            </a:prstGeom>
            <a:noFill/>
            <a:ln w="9525" cap="flat" cmpd="sng">
              <a:solidFill>
                <a:schemeClr val="lt1"/>
              </a:solidFill>
              <a:prstDash val="solid"/>
              <a:round/>
              <a:headEnd type="none" w="med" len="med"/>
              <a:tailEnd type="none" w="med" len="med"/>
            </a:ln>
          </p:spPr>
        </p:cxnSp>
        <p:cxnSp>
          <p:nvCxnSpPr>
            <p:cNvPr id="2641" name="Google Shape;2641;p15"/>
            <p:cNvCxnSpPr/>
            <p:nvPr/>
          </p:nvCxnSpPr>
          <p:spPr>
            <a:xfrm>
              <a:off x="8185942" y="6400655"/>
              <a:ext cx="0" cy="621000"/>
            </a:xfrm>
            <a:prstGeom prst="straightConnector1">
              <a:avLst/>
            </a:prstGeom>
            <a:noFill/>
            <a:ln w="9525" cap="flat" cmpd="sng">
              <a:solidFill>
                <a:schemeClr val="lt1"/>
              </a:solidFill>
              <a:prstDash val="solid"/>
              <a:round/>
              <a:headEnd type="none" w="med" len="med"/>
              <a:tailEnd type="none" w="med" len="med"/>
            </a:ln>
          </p:spPr>
        </p:cxnSp>
        <p:cxnSp>
          <p:nvCxnSpPr>
            <p:cNvPr id="2642" name="Google Shape;2642;p15"/>
            <p:cNvCxnSpPr/>
            <p:nvPr/>
          </p:nvCxnSpPr>
          <p:spPr>
            <a:xfrm>
              <a:off x="7794050" y="6238225"/>
              <a:ext cx="9600" cy="76890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1 Background image">
  <p:cSld name="CUSTOM_10">
    <p:spTree>
      <p:nvGrpSpPr>
        <p:cNvPr id="1" name="Shape 2643"/>
        <p:cNvGrpSpPr/>
        <p:nvPr/>
      </p:nvGrpSpPr>
      <p:grpSpPr>
        <a:xfrm>
          <a:off x="0" y="0"/>
          <a:ext cx="0" cy="0"/>
          <a:chOff x="0" y="0"/>
          <a:chExt cx="0" cy="0"/>
        </a:xfrm>
      </p:grpSpPr>
      <p:sp>
        <p:nvSpPr>
          <p:cNvPr id="2644" name="Google Shape;2644;p16"/>
          <p:cNvSpPr txBox="1">
            <a:spLocks noGrp="1"/>
          </p:cNvSpPr>
          <p:nvPr>
            <p:ph type="title"/>
          </p:nvPr>
        </p:nvSpPr>
        <p:spPr>
          <a:xfrm>
            <a:off x="7223375" y="2088000"/>
            <a:ext cx="4458300" cy="23772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r" rtl="0">
              <a:spcBef>
                <a:spcPts val="0"/>
              </a:spcBef>
              <a:spcAft>
                <a:spcPts val="0"/>
              </a:spcAft>
              <a:buClr>
                <a:schemeClr val="lt1"/>
              </a:buClr>
              <a:buSzPts val="15000"/>
              <a:buNone/>
              <a:defRPr sz="15000">
                <a:solidFill>
                  <a:schemeClr val="lt1"/>
                </a:solidFill>
              </a:defRPr>
            </a:lvl2pPr>
            <a:lvl3pPr lvl="2" algn="r" rtl="0">
              <a:spcBef>
                <a:spcPts val="0"/>
              </a:spcBef>
              <a:spcAft>
                <a:spcPts val="0"/>
              </a:spcAft>
              <a:buClr>
                <a:schemeClr val="lt1"/>
              </a:buClr>
              <a:buSzPts val="15000"/>
              <a:buNone/>
              <a:defRPr sz="15000">
                <a:solidFill>
                  <a:schemeClr val="lt1"/>
                </a:solidFill>
              </a:defRPr>
            </a:lvl3pPr>
            <a:lvl4pPr lvl="3" algn="r" rtl="0">
              <a:spcBef>
                <a:spcPts val="0"/>
              </a:spcBef>
              <a:spcAft>
                <a:spcPts val="0"/>
              </a:spcAft>
              <a:buClr>
                <a:schemeClr val="lt1"/>
              </a:buClr>
              <a:buSzPts val="15000"/>
              <a:buNone/>
              <a:defRPr sz="15000">
                <a:solidFill>
                  <a:schemeClr val="lt1"/>
                </a:solidFill>
              </a:defRPr>
            </a:lvl4pPr>
            <a:lvl5pPr lvl="4" algn="r" rtl="0">
              <a:spcBef>
                <a:spcPts val="0"/>
              </a:spcBef>
              <a:spcAft>
                <a:spcPts val="0"/>
              </a:spcAft>
              <a:buClr>
                <a:schemeClr val="lt1"/>
              </a:buClr>
              <a:buSzPts val="15000"/>
              <a:buNone/>
              <a:defRPr sz="15000">
                <a:solidFill>
                  <a:schemeClr val="lt1"/>
                </a:solidFill>
              </a:defRPr>
            </a:lvl5pPr>
            <a:lvl6pPr lvl="5" algn="r" rtl="0">
              <a:spcBef>
                <a:spcPts val="0"/>
              </a:spcBef>
              <a:spcAft>
                <a:spcPts val="0"/>
              </a:spcAft>
              <a:buClr>
                <a:schemeClr val="lt1"/>
              </a:buClr>
              <a:buSzPts val="15000"/>
              <a:buNone/>
              <a:defRPr sz="15000">
                <a:solidFill>
                  <a:schemeClr val="lt1"/>
                </a:solidFill>
              </a:defRPr>
            </a:lvl6pPr>
            <a:lvl7pPr lvl="6" algn="r" rtl="0">
              <a:spcBef>
                <a:spcPts val="0"/>
              </a:spcBef>
              <a:spcAft>
                <a:spcPts val="0"/>
              </a:spcAft>
              <a:buClr>
                <a:schemeClr val="lt1"/>
              </a:buClr>
              <a:buSzPts val="15000"/>
              <a:buNone/>
              <a:defRPr sz="15000">
                <a:solidFill>
                  <a:schemeClr val="lt1"/>
                </a:solidFill>
              </a:defRPr>
            </a:lvl7pPr>
            <a:lvl8pPr lvl="7" algn="r" rtl="0">
              <a:spcBef>
                <a:spcPts val="0"/>
              </a:spcBef>
              <a:spcAft>
                <a:spcPts val="0"/>
              </a:spcAft>
              <a:buClr>
                <a:schemeClr val="lt1"/>
              </a:buClr>
              <a:buSzPts val="15000"/>
              <a:buNone/>
              <a:defRPr sz="15000">
                <a:solidFill>
                  <a:schemeClr val="lt1"/>
                </a:solidFill>
              </a:defRPr>
            </a:lvl8pPr>
            <a:lvl9pPr lvl="8" algn="r" rtl="0">
              <a:spcBef>
                <a:spcPts val="0"/>
              </a:spcBef>
              <a:spcAft>
                <a:spcPts val="0"/>
              </a:spcAft>
              <a:buClr>
                <a:schemeClr val="lt1"/>
              </a:buClr>
              <a:buSzPts val="15000"/>
              <a:buNone/>
              <a:defRPr sz="15000">
                <a:solidFill>
                  <a:schemeClr val="lt1"/>
                </a:solidFill>
              </a:defRPr>
            </a:lvl9pPr>
          </a:lstStyle>
          <a:p>
            <a:endParaRPr/>
          </a:p>
        </p:txBody>
      </p:sp>
      <p:sp>
        <p:nvSpPr>
          <p:cNvPr id="2645" name="Google Shape;2645;p16"/>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2646" name="Google Shape;2646;p16"/>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lt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47" name="Google Shape;2647;p16"/>
          <p:cNvGrpSpPr/>
          <p:nvPr/>
        </p:nvGrpSpPr>
        <p:grpSpPr>
          <a:xfrm>
            <a:off x="7332906" y="5262465"/>
            <a:ext cx="4925970" cy="1710276"/>
            <a:chOff x="7332906" y="5338665"/>
            <a:chExt cx="4925970" cy="1710276"/>
          </a:xfrm>
        </p:grpSpPr>
        <p:grpSp>
          <p:nvGrpSpPr>
            <p:cNvPr id="2648" name="Google Shape;2648;p16"/>
            <p:cNvGrpSpPr/>
            <p:nvPr/>
          </p:nvGrpSpPr>
          <p:grpSpPr>
            <a:xfrm>
              <a:off x="9381196" y="5338665"/>
              <a:ext cx="2707325" cy="1707379"/>
              <a:chOff x="6723350" y="566875"/>
              <a:chExt cx="1552188" cy="1732500"/>
            </a:xfrm>
          </p:grpSpPr>
          <p:cxnSp>
            <p:nvCxnSpPr>
              <p:cNvPr id="2649" name="Google Shape;2649;p16"/>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0" name="Google Shape;2650;p16"/>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1" name="Google Shape;2651;p16"/>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2" name="Google Shape;2652;p16"/>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3" name="Google Shape;2653;p16"/>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4" name="Google Shape;2654;p16"/>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5" name="Google Shape;2655;p16"/>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6" name="Google Shape;2656;p16"/>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57" name="Google Shape;2657;p16"/>
            <p:cNvGrpSpPr/>
            <p:nvPr/>
          </p:nvGrpSpPr>
          <p:grpSpPr>
            <a:xfrm rot="5400000">
              <a:off x="9215748" y="3613047"/>
              <a:ext cx="1160286" cy="4925970"/>
              <a:chOff x="6723350" y="566874"/>
              <a:chExt cx="665225" cy="2824200"/>
            </a:xfrm>
          </p:grpSpPr>
          <p:cxnSp>
            <p:nvCxnSpPr>
              <p:cNvPr id="2658" name="Google Shape;2658;p16"/>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59" name="Google Shape;2659;p16"/>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60" name="Google Shape;2660;p16"/>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cxnSp>
            <p:nvCxnSpPr>
              <p:cNvPr id="2661" name="Google Shape;2661;p16"/>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grpSp>
        <p:cxnSp>
          <p:nvCxnSpPr>
            <p:cNvPr id="2662" name="Google Shape;2662;p16"/>
            <p:cNvCxnSpPr/>
            <p:nvPr/>
          </p:nvCxnSpPr>
          <p:spPr>
            <a:xfrm>
              <a:off x="8969752" y="5726507"/>
              <a:ext cx="0" cy="1319400"/>
            </a:xfrm>
            <a:prstGeom prst="straightConnector1">
              <a:avLst/>
            </a:prstGeom>
            <a:noFill/>
            <a:ln w="9525" cap="flat" cmpd="sng">
              <a:solidFill>
                <a:schemeClr val="dk1"/>
              </a:solidFill>
              <a:prstDash val="solid"/>
              <a:round/>
              <a:headEnd type="none" w="med" len="med"/>
              <a:tailEnd type="none" w="med" len="med"/>
            </a:ln>
          </p:spPr>
        </p:cxnSp>
        <p:cxnSp>
          <p:nvCxnSpPr>
            <p:cNvPr id="2663" name="Google Shape;2663;p16"/>
            <p:cNvCxnSpPr/>
            <p:nvPr/>
          </p:nvCxnSpPr>
          <p:spPr>
            <a:xfrm>
              <a:off x="8577275" y="6017475"/>
              <a:ext cx="600" cy="1028400"/>
            </a:xfrm>
            <a:prstGeom prst="straightConnector1">
              <a:avLst/>
            </a:prstGeom>
            <a:noFill/>
            <a:ln w="9525" cap="flat" cmpd="sng">
              <a:solidFill>
                <a:schemeClr val="dk1"/>
              </a:solidFill>
              <a:prstDash val="solid"/>
              <a:round/>
              <a:headEnd type="none" w="med" len="med"/>
              <a:tailEnd type="none" w="med" len="med"/>
            </a:ln>
          </p:spPr>
        </p:cxnSp>
        <p:cxnSp>
          <p:nvCxnSpPr>
            <p:cNvPr id="2664" name="Google Shape;2664;p16"/>
            <p:cNvCxnSpPr/>
            <p:nvPr/>
          </p:nvCxnSpPr>
          <p:spPr>
            <a:xfrm>
              <a:off x="8185950" y="5723541"/>
              <a:ext cx="0" cy="1325400"/>
            </a:xfrm>
            <a:prstGeom prst="straightConnector1">
              <a:avLst/>
            </a:prstGeom>
            <a:noFill/>
            <a:ln w="9525" cap="flat" cmpd="sng">
              <a:solidFill>
                <a:schemeClr val="dk1"/>
              </a:solidFill>
              <a:prstDash val="solid"/>
              <a:round/>
              <a:headEnd type="none" w="med" len="med"/>
              <a:tailEnd type="none" w="med" len="med"/>
            </a:ln>
          </p:spPr>
        </p:cxnSp>
        <p:cxnSp>
          <p:nvCxnSpPr>
            <p:cNvPr id="2665" name="Google Shape;2665;p16"/>
            <p:cNvCxnSpPr/>
            <p:nvPr/>
          </p:nvCxnSpPr>
          <p:spPr>
            <a:xfrm>
              <a:off x="7794050" y="6019875"/>
              <a:ext cx="9600" cy="1010100"/>
            </a:xfrm>
            <a:prstGeom prst="straightConnector1">
              <a:avLst/>
            </a:prstGeom>
            <a:noFill/>
            <a:ln w="9525" cap="flat" cmpd="sng">
              <a:solidFill>
                <a:schemeClr val="dk1"/>
              </a:solidFill>
              <a:prstDash val="solid"/>
              <a:round/>
              <a:headEnd type="none" w="med" len="med"/>
              <a:tailEnd type="none" w="med" len="med"/>
            </a:ln>
          </p:spPr>
        </p:cxnSp>
        <p:cxnSp>
          <p:nvCxnSpPr>
            <p:cNvPr id="2666" name="Google Shape;2666;p16"/>
            <p:cNvCxnSpPr/>
            <p:nvPr/>
          </p:nvCxnSpPr>
          <p:spPr>
            <a:xfrm>
              <a:off x="7402150" y="6298675"/>
              <a:ext cx="0" cy="567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2 Percentages">
  <p:cSld name="CUSTOM_11">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13 Six columns">
  <p:cSld name="CUSTOM_12">
    <p:spTree>
      <p:nvGrpSpPr>
        <p:cNvPr id="1" name="Shape 2694"/>
        <p:cNvGrpSpPr/>
        <p:nvPr/>
      </p:nvGrpSpPr>
      <p:grpSpPr>
        <a:xfrm>
          <a:off x="0" y="0"/>
          <a:ext cx="0" cy="0"/>
          <a:chOff x="0" y="0"/>
          <a:chExt cx="0" cy="0"/>
        </a:xfrm>
      </p:grpSpPr>
      <p:grpSp>
        <p:nvGrpSpPr>
          <p:cNvPr id="2695" name="Google Shape;2695;p18"/>
          <p:cNvGrpSpPr/>
          <p:nvPr/>
        </p:nvGrpSpPr>
        <p:grpSpPr>
          <a:xfrm rot="5400000">
            <a:off x="9193589" y="3963975"/>
            <a:ext cx="762372" cy="4247400"/>
            <a:chOff x="1159675" y="1837925"/>
            <a:chExt cx="324000" cy="1805100"/>
          </a:xfrm>
        </p:grpSpPr>
        <p:grpSp>
          <p:nvGrpSpPr>
            <p:cNvPr id="2696" name="Google Shape;2696;p18"/>
            <p:cNvGrpSpPr/>
            <p:nvPr/>
          </p:nvGrpSpPr>
          <p:grpSpPr>
            <a:xfrm>
              <a:off x="1159675" y="1837925"/>
              <a:ext cx="324000" cy="1805100"/>
              <a:chOff x="2605100" y="1971675"/>
              <a:chExt cx="324000" cy="1805100"/>
            </a:xfrm>
          </p:grpSpPr>
          <p:sp>
            <p:nvSpPr>
              <p:cNvPr id="2697" name="Google Shape;2697;p18"/>
              <p:cNvSpPr/>
              <p:nvPr/>
            </p:nvSpPr>
            <p:spPr>
              <a:xfrm>
                <a:off x="2605100" y="1971675"/>
                <a:ext cx="324000" cy="1805100"/>
              </a:xfrm>
              <a:prstGeom prst="rect">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98" name="Google Shape;2698;p18"/>
              <p:cNvSpPr/>
              <p:nvPr/>
            </p:nvSpPr>
            <p:spPr>
              <a:xfrm>
                <a:off x="2857400" y="1971675"/>
                <a:ext cx="71700" cy="18051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2699" name="Google Shape;2699;p18"/>
            <p:cNvSpPr/>
            <p:nvPr/>
          </p:nvSpPr>
          <p:spPr>
            <a:xfrm rot="-28588" flipH="1">
              <a:off x="1171132" y="329168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0" name="Google Shape;2700;p18"/>
            <p:cNvSpPr/>
            <p:nvPr/>
          </p:nvSpPr>
          <p:spPr>
            <a:xfrm rot="-28588" flipH="1">
              <a:off x="1170331" y="321546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1" name="Google Shape;2701;p18"/>
            <p:cNvSpPr/>
            <p:nvPr/>
          </p:nvSpPr>
          <p:spPr>
            <a:xfrm rot="-28588" flipH="1">
              <a:off x="1170821" y="327733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2" name="Google Shape;2702;p18"/>
            <p:cNvSpPr/>
            <p:nvPr/>
          </p:nvSpPr>
          <p:spPr>
            <a:xfrm rot="-28588" flipH="1">
              <a:off x="1170791" y="3262848"/>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3" name="Google Shape;2703;p18"/>
            <p:cNvSpPr/>
            <p:nvPr/>
          </p:nvSpPr>
          <p:spPr>
            <a:xfrm rot="-28588" flipH="1">
              <a:off x="1170588" y="32482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4" name="Google Shape;2704;p18"/>
            <p:cNvSpPr/>
            <p:nvPr/>
          </p:nvSpPr>
          <p:spPr>
            <a:xfrm rot="-28588" flipH="1">
              <a:off x="1170486" y="32300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5" name="Google Shape;2705;p18"/>
            <p:cNvSpPr/>
            <p:nvPr/>
          </p:nvSpPr>
          <p:spPr>
            <a:xfrm rot="-28588" flipH="1">
              <a:off x="1169775" y="31535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6" name="Google Shape;2706;p18"/>
            <p:cNvSpPr/>
            <p:nvPr/>
          </p:nvSpPr>
          <p:spPr>
            <a:xfrm rot="-28588" flipH="1">
              <a:off x="1169964" y="316822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7" name="Google Shape;2707;p18"/>
            <p:cNvSpPr/>
            <p:nvPr/>
          </p:nvSpPr>
          <p:spPr>
            <a:xfrm rot="-28588" flipH="1">
              <a:off x="1170180" y="318632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8" name="Google Shape;2708;p18"/>
            <p:cNvSpPr/>
            <p:nvPr/>
          </p:nvSpPr>
          <p:spPr>
            <a:xfrm rot="-28588" flipH="1">
              <a:off x="1170269" y="3201029"/>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9" name="Google Shape;2709;p18"/>
            <p:cNvSpPr/>
            <p:nvPr/>
          </p:nvSpPr>
          <p:spPr>
            <a:xfrm rot="-28588" flipH="1">
              <a:off x="1169882" y="3131619"/>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0" name="Google Shape;2710;p18"/>
            <p:cNvSpPr/>
            <p:nvPr/>
          </p:nvSpPr>
          <p:spPr>
            <a:xfrm rot="-28588" flipH="1">
              <a:off x="1169081" y="3055290"/>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1" name="Google Shape;2711;p18"/>
            <p:cNvSpPr/>
            <p:nvPr/>
          </p:nvSpPr>
          <p:spPr>
            <a:xfrm rot="-28588" flipH="1">
              <a:off x="1169458" y="31172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2" name="Google Shape;2712;p18"/>
            <p:cNvSpPr/>
            <p:nvPr/>
          </p:nvSpPr>
          <p:spPr>
            <a:xfrm rot="-28588" flipH="1">
              <a:off x="1169427" y="31027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3" name="Google Shape;2713;p18"/>
            <p:cNvSpPr/>
            <p:nvPr/>
          </p:nvSpPr>
          <p:spPr>
            <a:xfrm rot="-28588" flipH="1">
              <a:off x="1169338" y="308808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4" name="Google Shape;2714;p18"/>
            <p:cNvSpPr/>
            <p:nvPr/>
          </p:nvSpPr>
          <p:spPr>
            <a:xfrm rot="-28588" flipH="1">
              <a:off x="1169151" y="307355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5" name="Google Shape;2715;p18"/>
            <p:cNvSpPr/>
            <p:nvPr/>
          </p:nvSpPr>
          <p:spPr>
            <a:xfrm rot="-28588" flipH="1">
              <a:off x="1168526" y="2993521"/>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6" name="Google Shape;2716;p18"/>
            <p:cNvSpPr/>
            <p:nvPr/>
          </p:nvSpPr>
          <p:spPr>
            <a:xfrm rot="-28588" flipH="1">
              <a:off x="1168713" y="30080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7" name="Google Shape;2717;p18"/>
            <p:cNvSpPr/>
            <p:nvPr/>
          </p:nvSpPr>
          <p:spPr>
            <a:xfrm rot="-28588" flipH="1">
              <a:off x="1168817" y="302626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8" name="Google Shape;2718;p18"/>
            <p:cNvSpPr/>
            <p:nvPr/>
          </p:nvSpPr>
          <p:spPr>
            <a:xfrm rot="-28588" flipH="1">
              <a:off x="1169019" y="304085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9" name="Google Shape;2719;p18"/>
            <p:cNvSpPr/>
            <p:nvPr/>
          </p:nvSpPr>
          <p:spPr>
            <a:xfrm rot="-28588" flipH="1">
              <a:off x="1168632" y="2971439"/>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0" name="Google Shape;2720;p18"/>
            <p:cNvSpPr/>
            <p:nvPr/>
          </p:nvSpPr>
          <p:spPr>
            <a:xfrm rot="-28588" flipH="1">
              <a:off x="1167845" y="2898738"/>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1" name="Google Shape;2721;p18"/>
            <p:cNvSpPr/>
            <p:nvPr/>
          </p:nvSpPr>
          <p:spPr>
            <a:xfrm rot="-28588" flipH="1">
              <a:off x="1168280" y="296082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2" name="Google Shape;2722;p18"/>
            <p:cNvSpPr/>
            <p:nvPr/>
          </p:nvSpPr>
          <p:spPr>
            <a:xfrm rot="-28588" flipH="1">
              <a:off x="1168177" y="29426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3" name="Google Shape;2723;p18"/>
            <p:cNvSpPr/>
            <p:nvPr/>
          </p:nvSpPr>
          <p:spPr>
            <a:xfrm rot="-28588" flipH="1">
              <a:off x="1168089" y="292801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4" name="Google Shape;2724;p18"/>
            <p:cNvSpPr/>
            <p:nvPr/>
          </p:nvSpPr>
          <p:spPr>
            <a:xfrm rot="-28588" flipH="1">
              <a:off x="1167902" y="2913375"/>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5" name="Google Shape;2725;p18"/>
            <p:cNvSpPr/>
            <p:nvPr/>
          </p:nvSpPr>
          <p:spPr>
            <a:xfrm rot="-28588" flipH="1">
              <a:off x="1167277" y="28333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6" name="Google Shape;2726;p18"/>
            <p:cNvSpPr/>
            <p:nvPr/>
          </p:nvSpPr>
          <p:spPr>
            <a:xfrm rot="-28588" flipH="1">
              <a:off x="1167379" y="285155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7" name="Google Shape;2727;p18"/>
            <p:cNvSpPr/>
            <p:nvPr/>
          </p:nvSpPr>
          <p:spPr>
            <a:xfrm rot="-28588" flipH="1">
              <a:off x="1167566" y="28660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8" name="Google Shape;2728;p18"/>
            <p:cNvSpPr/>
            <p:nvPr/>
          </p:nvSpPr>
          <p:spPr>
            <a:xfrm rot="-28588" flipH="1">
              <a:off x="1167654" y="28806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9" name="Google Shape;2729;p18"/>
            <p:cNvSpPr/>
            <p:nvPr/>
          </p:nvSpPr>
          <p:spPr>
            <a:xfrm rot="-28588" flipH="1">
              <a:off x="1167397" y="281488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0" name="Google Shape;2730;p18"/>
            <p:cNvSpPr/>
            <p:nvPr/>
          </p:nvSpPr>
          <p:spPr>
            <a:xfrm rot="-28588" flipH="1">
              <a:off x="1166596" y="273867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1" name="Google Shape;2731;p18"/>
            <p:cNvSpPr/>
            <p:nvPr/>
          </p:nvSpPr>
          <p:spPr>
            <a:xfrm rot="-28588" flipH="1">
              <a:off x="1167030" y="28006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2" name="Google Shape;2732;p18"/>
            <p:cNvSpPr/>
            <p:nvPr/>
          </p:nvSpPr>
          <p:spPr>
            <a:xfrm rot="-28588" flipH="1">
              <a:off x="1166941" y="27860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3" name="Google Shape;2733;p18"/>
            <p:cNvSpPr/>
            <p:nvPr/>
          </p:nvSpPr>
          <p:spPr>
            <a:xfrm rot="-28588" flipH="1">
              <a:off x="1166839" y="276784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4" name="Google Shape;2734;p18"/>
            <p:cNvSpPr/>
            <p:nvPr/>
          </p:nvSpPr>
          <p:spPr>
            <a:xfrm rot="-28588" flipH="1">
              <a:off x="1166538" y="275331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5" name="Google Shape;2735;p18"/>
            <p:cNvSpPr/>
            <p:nvPr/>
          </p:nvSpPr>
          <p:spPr>
            <a:xfrm rot="-28588" flipH="1">
              <a:off x="1166099" y="26768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6" name="Google Shape;2736;p18"/>
            <p:cNvSpPr/>
            <p:nvPr/>
          </p:nvSpPr>
          <p:spPr>
            <a:xfrm rot="-28588" flipH="1">
              <a:off x="1166129" y="26913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7" name="Google Shape;2737;p18"/>
            <p:cNvSpPr/>
            <p:nvPr/>
          </p:nvSpPr>
          <p:spPr>
            <a:xfrm rot="-28588" flipH="1">
              <a:off x="1166317" y="270602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8" name="Google Shape;2738;p18"/>
            <p:cNvSpPr/>
            <p:nvPr/>
          </p:nvSpPr>
          <p:spPr>
            <a:xfrm rot="-28588" flipH="1">
              <a:off x="1166405" y="2720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9" name="Google Shape;2739;p18"/>
            <p:cNvSpPr/>
            <p:nvPr/>
          </p:nvSpPr>
          <p:spPr>
            <a:xfrm rot="-28588" flipH="1">
              <a:off x="1166120" y="265849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0" name="Google Shape;2740;p18"/>
            <p:cNvSpPr/>
            <p:nvPr/>
          </p:nvSpPr>
          <p:spPr>
            <a:xfrm rot="-28588" flipH="1">
              <a:off x="1165359" y="258200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1" name="Google Shape;2741;p18"/>
            <p:cNvSpPr/>
            <p:nvPr/>
          </p:nvSpPr>
          <p:spPr>
            <a:xfrm rot="-28588" flipH="1">
              <a:off x="1165794" y="264408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2" name="Google Shape;2742;p18"/>
            <p:cNvSpPr/>
            <p:nvPr/>
          </p:nvSpPr>
          <p:spPr>
            <a:xfrm rot="-28588" flipH="1">
              <a:off x="1165607" y="26295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3" name="Google Shape;2743;p18"/>
            <p:cNvSpPr/>
            <p:nvPr/>
          </p:nvSpPr>
          <p:spPr>
            <a:xfrm rot="-28588" flipH="1">
              <a:off x="1165389" y="26113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4" name="Google Shape;2744;p18"/>
            <p:cNvSpPr/>
            <p:nvPr/>
          </p:nvSpPr>
          <p:spPr>
            <a:xfrm rot="-28588" flipH="1">
              <a:off x="1165360" y="2596860"/>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5" name="Google Shape;2745;p18"/>
            <p:cNvSpPr/>
            <p:nvPr/>
          </p:nvSpPr>
          <p:spPr>
            <a:xfrm rot="-28588" flipH="1">
              <a:off x="1164748" y="252033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6" name="Google Shape;2746;p18"/>
            <p:cNvSpPr/>
            <p:nvPr/>
          </p:nvSpPr>
          <p:spPr>
            <a:xfrm rot="-28588" flipH="1">
              <a:off x="1164951" y="253492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7" name="Google Shape;2747;p18"/>
            <p:cNvSpPr/>
            <p:nvPr/>
          </p:nvSpPr>
          <p:spPr>
            <a:xfrm rot="-28588" flipH="1">
              <a:off x="1164981" y="25494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8" name="Google Shape;2748;p18"/>
            <p:cNvSpPr/>
            <p:nvPr/>
          </p:nvSpPr>
          <p:spPr>
            <a:xfrm rot="-28588" flipH="1">
              <a:off x="1165084" y="256762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9" name="Google Shape;2749;p18"/>
            <p:cNvSpPr/>
            <p:nvPr/>
          </p:nvSpPr>
          <p:spPr>
            <a:xfrm rot="-28588" flipH="1">
              <a:off x="1164755" y="2498314"/>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0" name="Google Shape;2750;p18"/>
            <p:cNvSpPr/>
            <p:nvPr/>
          </p:nvSpPr>
          <p:spPr>
            <a:xfrm rot="-28588" flipH="1">
              <a:off x="1163997" y="242194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1" name="Google Shape;2751;p18"/>
            <p:cNvSpPr/>
            <p:nvPr/>
          </p:nvSpPr>
          <p:spPr>
            <a:xfrm rot="-28588" flipH="1">
              <a:off x="1164460" y="24875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2" name="Google Shape;2752;p18"/>
            <p:cNvSpPr/>
            <p:nvPr/>
          </p:nvSpPr>
          <p:spPr>
            <a:xfrm rot="-28588" flipH="1">
              <a:off x="1164357" y="246938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3" name="Google Shape;2753;p18"/>
            <p:cNvSpPr/>
            <p:nvPr/>
          </p:nvSpPr>
          <p:spPr>
            <a:xfrm rot="-28588" flipH="1">
              <a:off x="1164212" y="24548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4" name="Google Shape;2754;p18"/>
            <p:cNvSpPr/>
            <p:nvPr/>
          </p:nvSpPr>
          <p:spPr>
            <a:xfrm rot="-28588" flipH="1">
              <a:off x="1164123" y="24403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5" name="Google Shape;2755;p18"/>
            <p:cNvSpPr/>
            <p:nvPr/>
          </p:nvSpPr>
          <p:spPr>
            <a:xfrm rot="-28588" flipH="1">
              <a:off x="1163499" y="23601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6" name="Google Shape;2756;p18"/>
            <p:cNvSpPr/>
            <p:nvPr/>
          </p:nvSpPr>
          <p:spPr>
            <a:xfrm rot="-28588" flipH="1">
              <a:off x="1163716" y="23783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7" name="Google Shape;2757;p18"/>
            <p:cNvSpPr/>
            <p:nvPr/>
          </p:nvSpPr>
          <p:spPr>
            <a:xfrm rot="-28588" flipH="1">
              <a:off x="1163804" y="23929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8" name="Google Shape;2758;p18"/>
            <p:cNvSpPr/>
            <p:nvPr/>
          </p:nvSpPr>
          <p:spPr>
            <a:xfrm rot="-28588" flipH="1">
              <a:off x="1163835" y="24075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9" name="Google Shape;2759;p18"/>
            <p:cNvSpPr/>
            <p:nvPr/>
          </p:nvSpPr>
          <p:spPr>
            <a:xfrm rot="-28588" flipH="1">
              <a:off x="1163520" y="234176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0" name="Google Shape;2760;p18"/>
            <p:cNvSpPr/>
            <p:nvPr/>
          </p:nvSpPr>
          <p:spPr>
            <a:xfrm rot="-28588" flipH="1">
              <a:off x="1162718" y="226554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1" name="Google Shape;2761;p18"/>
            <p:cNvSpPr/>
            <p:nvPr/>
          </p:nvSpPr>
          <p:spPr>
            <a:xfrm rot="-28588" flipH="1">
              <a:off x="1163210" y="232741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2" name="Google Shape;2762;p18"/>
            <p:cNvSpPr/>
            <p:nvPr/>
          </p:nvSpPr>
          <p:spPr>
            <a:xfrm rot="-28588" flipH="1">
              <a:off x="1163179" y="23129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3" name="Google Shape;2763;p18"/>
            <p:cNvSpPr/>
            <p:nvPr/>
          </p:nvSpPr>
          <p:spPr>
            <a:xfrm rot="-28588" flipH="1">
              <a:off x="1162977" y="22983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4" name="Google Shape;2764;p18"/>
            <p:cNvSpPr/>
            <p:nvPr/>
          </p:nvSpPr>
          <p:spPr>
            <a:xfrm rot="-28588" flipH="1">
              <a:off x="1162875" y="22801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5" name="Google Shape;2765;p18"/>
            <p:cNvSpPr/>
            <p:nvPr/>
          </p:nvSpPr>
          <p:spPr>
            <a:xfrm rot="-28588" flipH="1">
              <a:off x="1162164" y="220366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6" name="Google Shape;2766;p18"/>
            <p:cNvSpPr/>
            <p:nvPr/>
          </p:nvSpPr>
          <p:spPr>
            <a:xfrm rot="-28588" flipH="1">
              <a:off x="1162351" y="22181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7" name="Google Shape;2767;p18"/>
            <p:cNvSpPr/>
            <p:nvPr/>
          </p:nvSpPr>
          <p:spPr>
            <a:xfrm rot="-28588" flipH="1">
              <a:off x="1162440" y="22328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8" name="Google Shape;2768;p18"/>
            <p:cNvSpPr/>
            <p:nvPr/>
          </p:nvSpPr>
          <p:spPr>
            <a:xfrm rot="-28588" flipH="1">
              <a:off x="1162656" y="2251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9" name="Google Shape;2769;p18"/>
            <p:cNvSpPr/>
            <p:nvPr/>
          </p:nvSpPr>
          <p:spPr>
            <a:xfrm rot="-28588" flipH="1">
              <a:off x="1162284" y="2185210"/>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0" name="Google Shape;2770;p18"/>
            <p:cNvSpPr/>
            <p:nvPr/>
          </p:nvSpPr>
          <p:spPr>
            <a:xfrm rot="-28588" flipH="1">
              <a:off x="1161483" y="210899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1" name="Google Shape;2771;p18"/>
            <p:cNvSpPr/>
            <p:nvPr/>
          </p:nvSpPr>
          <p:spPr>
            <a:xfrm rot="-28588" flipH="1">
              <a:off x="1162032" y="217096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2" name="Google Shape;2772;p18"/>
            <p:cNvSpPr/>
            <p:nvPr/>
          </p:nvSpPr>
          <p:spPr>
            <a:xfrm rot="-28588" flipH="1">
              <a:off x="1161829" y="215637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3" name="Google Shape;2773;p18"/>
            <p:cNvSpPr/>
            <p:nvPr/>
          </p:nvSpPr>
          <p:spPr>
            <a:xfrm rot="-28588" flipH="1">
              <a:off x="1161700" y="214194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4" name="Google Shape;2774;p18"/>
            <p:cNvSpPr/>
            <p:nvPr/>
          </p:nvSpPr>
          <p:spPr>
            <a:xfrm rot="-28588" flipH="1">
              <a:off x="1161539" y="212363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5" name="Google Shape;2775;p18"/>
            <p:cNvSpPr/>
            <p:nvPr/>
          </p:nvSpPr>
          <p:spPr>
            <a:xfrm rot="-28588" flipH="1">
              <a:off x="1160986" y="20472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6" name="Google Shape;2776;p18"/>
            <p:cNvSpPr/>
            <p:nvPr/>
          </p:nvSpPr>
          <p:spPr>
            <a:xfrm rot="-28588" flipH="1">
              <a:off x="1161074" y="206180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7" name="Google Shape;2777;p18"/>
            <p:cNvSpPr/>
            <p:nvPr/>
          </p:nvSpPr>
          <p:spPr>
            <a:xfrm rot="-28588" flipH="1">
              <a:off x="1161291" y="20800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8" name="Google Shape;2778;p18"/>
            <p:cNvSpPr/>
            <p:nvPr/>
          </p:nvSpPr>
          <p:spPr>
            <a:xfrm rot="-28588" flipH="1">
              <a:off x="1161421" y="20944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9" name="Google Shape;2779;p18"/>
            <p:cNvSpPr/>
            <p:nvPr/>
          </p:nvSpPr>
          <p:spPr>
            <a:xfrm rot="-28588" flipH="1">
              <a:off x="1164732" y="202874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0" name="Google Shape;2780;p18"/>
            <p:cNvSpPr/>
            <p:nvPr/>
          </p:nvSpPr>
          <p:spPr>
            <a:xfrm rot="-28588" flipH="1">
              <a:off x="1159757" y="1868636"/>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1" name="Google Shape;2781;p18"/>
            <p:cNvSpPr/>
            <p:nvPr/>
          </p:nvSpPr>
          <p:spPr>
            <a:xfrm rot="-28588" flipH="1">
              <a:off x="1163932" y="19524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2" name="Google Shape;2782;p18"/>
            <p:cNvSpPr/>
            <p:nvPr/>
          </p:nvSpPr>
          <p:spPr>
            <a:xfrm rot="-28588" flipH="1">
              <a:off x="1164365" y="20144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3" name="Google Shape;2783;p18"/>
            <p:cNvSpPr/>
            <p:nvPr/>
          </p:nvSpPr>
          <p:spPr>
            <a:xfrm rot="-28588" flipH="1">
              <a:off x="1164277" y="19999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4" name="Google Shape;2784;p18"/>
            <p:cNvSpPr/>
            <p:nvPr/>
          </p:nvSpPr>
          <p:spPr>
            <a:xfrm rot="-28588" flipH="1">
              <a:off x="1164175" y="19816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5" name="Google Shape;2785;p18"/>
            <p:cNvSpPr/>
            <p:nvPr/>
          </p:nvSpPr>
          <p:spPr>
            <a:xfrm rot="-28588" flipH="1">
              <a:off x="1163972" y="1967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6" name="Google Shape;2786;p18"/>
            <p:cNvSpPr/>
            <p:nvPr/>
          </p:nvSpPr>
          <p:spPr>
            <a:xfrm rot="-28588" flipH="1">
              <a:off x="1163434" y="189074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7" name="Google Shape;2787;p18"/>
            <p:cNvSpPr/>
            <p:nvPr/>
          </p:nvSpPr>
          <p:spPr>
            <a:xfrm rot="-28588" flipH="1">
              <a:off x="1163464" y="190523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8" name="Google Shape;2788;p18"/>
            <p:cNvSpPr/>
            <p:nvPr/>
          </p:nvSpPr>
          <p:spPr>
            <a:xfrm rot="-28588" flipH="1">
              <a:off x="1163652" y="19197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9" name="Google Shape;2789;p18"/>
            <p:cNvSpPr/>
            <p:nvPr/>
          </p:nvSpPr>
          <p:spPr>
            <a:xfrm rot="-28588" flipH="1">
              <a:off x="1163739" y="19343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0" name="Google Shape;2790;p18"/>
            <p:cNvSpPr/>
            <p:nvPr/>
          </p:nvSpPr>
          <p:spPr>
            <a:xfrm rot="-28588" flipH="1">
              <a:off x="1171157" y="360770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1" name="Google Shape;2791;p18"/>
            <p:cNvSpPr/>
            <p:nvPr/>
          </p:nvSpPr>
          <p:spPr>
            <a:xfrm rot="-28588" flipH="1">
              <a:off x="1170356" y="353149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2" name="Google Shape;2792;p18"/>
            <p:cNvSpPr/>
            <p:nvPr/>
          </p:nvSpPr>
          <p:spPr>
            <a:xfrm rot="-28588" flipH="1">
              <a:off x="1170846" y="35933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3" name="Google Shape;2793;p18"/>
            <p:cNvSpPr/>
            <p:nvPr/>
          </p:nvSpPr>
          <p:spPr>
            <a:xfrm rot="-28588" flipH="1">
              <a:off x="1170816" y="3578873"/>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4" name="Google Shape;2794;p18"/>
            <p:cNvSpPr/>
            <p:nvPr/>
          </p:nvSpPr>
          <p:spPr>
            <a:xfrm rot="-28588" flipH="1">
              <a:off x="1170613" y="35642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5" name="Google Shape;2795;p18"/>
            <p:cNvSpPr/>
            <p:nvPr/>
          </p:nvSpPr>
          <p:spPr>
            <a:xfrm rot="-28588" flipH="1">
              <a:off x="1170511" y="354607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6" name="Google Shape;2796;p18"/>
            <p:cNvSpPr/>
            <p:nvPr/>
          </p:nvSpPr>
          <p:spPr>
            <a:xfrm rot="-28588" flipH="1">
              <a:off x="1169800" y="3469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7" name="Google Shape;2797;p18"/>
            <p:cNvSpPr/>
            <p:nvPr/>
          </p:nvSpPr>
          <p:spPr>
            <a:xfrm rot="-28588" flipH="1">
              <a:off x="1169989" y="34842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8" name="Google Shape;2798;p18"/>
            <p:cNvSpPr/>
            <p:nvPr/>
          </p:nvSpPr>
          <p:spPr>
            <a:xfrm rot="-28588" flipH="1">
              <a:off x="1170205" y="350235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9" name="Google Shape;2799;p18"/>
            <p:cNvSpPr/>
            <p:nvPr/>
          </p:nvSpPr>
          <p:spPr>
            <a:xfrm rot="-28588" flipH="1">
              <a:off x="1170294" y="3517054"/>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0" name="Google Shape;2800;p18"/>
            <p:cNvSpPr/>
            <p:nvPr/>
          </p:nvSpPr>
          <p:spPr>
            <a:xfrm rot="-28588" flipH="1">
              <a:off x="1169907" y="3447644"/>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1" name="Google Shape;2801;p18"/>
            <p:cNvSpPr/>
            <p:nvPr/>
          </p:nvSpPr>
          <p:spPr>
            <a:xfrm rot="-28588" flipH="1">
              <a:off x="1169106" y="33713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2" name="Google Shape;2802;p18"/>
            <p:cNvSpPr/>
            <p:nvPr/>
          </p:nvSpPr>
          <p:spPr>
            <a:xfrm rot="-28588" flipH="1">
              <a:off x="1169483" y="343329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3" name="Google Shape;2803;p18"/>
            <p:cNvSpPr/>
            <p:nvPr/>
          </p:nvSpPr>
          <p:spPr>
            <a:xfrm rot="-28588" flipH="1">
              <a:off x="1169452" y="34188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4" name="Google Shape;2804;p18"/>
            <p:cNvSpPr/>
            <p:nvPr/>
          </p:nvSpPr>
          <p:spPr>
            <a:xfrm rot="-28588" flipH="1">
              <a:off x="1169363" y="34041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5" name="Google Shape;2805;p18"/>
            <p:cNvSpPr/>
            <p:nvPr/>
          </p:nvSpPr>
          <p:spPr>
            <a:xfrm rot="-28588" flipH="1">
              <a:off x="1169176" y="33895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6" name="Google Shape;2806;p18"/>
            <p:cNvSpPr/>
            <p:nvPr/>
          </p:nvSpPr>
          <p:spPr>
            <a:xfrm rot="-28588" flipH="1">
              <a:off x="1168551" y="330954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7" name="Google Shape;2807;p18"/>
            <p:cNvSpPr/>
            <p:nvPr/>
          </p:nvSpPr>
          <p:spPr>
            <a:xfrm rot="-28588" flipH="1">
              <a:off x="1168738" y="332407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8" name="Google Shape;2808;p18"/>
            <p:cNvSpPr/>
            <p:nvPr/>
          </p:nvSpPr>
          <p:spPr>
            <a:xfrm rot="-28588" flipH="1">
              <a:off x="1168842" y="33422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9" name="Google Shape;2809;p18"/>
            <p:cNvSpPr/>
            <p:nvPr/>
          </p:nvSpPr>
          <p:spPr>
            <a:xfrm rot="-28588" flipH="1">
              <a:off x="1169044" y="335687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810" name="Google Shape;2810;p18"/>
          <p:cNvSpPr txBox="1">
            <a:spLocks noGrp="1"/>
          </p:cNvSpPr>
          <p:nvPr>
            <p:ph type="subTitle" idx="1"/>
          </p:nvPr>
        </p:nvSpPr>
        <p:spPr>
          <a:xfrm>
            <a:off x="415600" y="21636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2811" name="Google Shape;2811;p18"/>
          <p:cNvSpPr txBox="1">
            <a:spLocks noGrp="1"/>
          </p:cNvSpPr>
          <p:nvPr>
            <p:ph type="subTitle" idx="2"/>
          </p:nvPr>
        </p:nvSpPr>
        <p:spPr>
          <a:xfrm>
            <a:off x="415600" y="40203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2812" name="Google Shape;2812;p18"/>
          <p:cNvSpPr txBox="1">
            <a:spLocks noGrp="1"/>
          </p:cNvSpPr>
          <p:nvPr>
            <p:ph type="subTitle" idx="3"/>
          </p:nvPr>
        </p:nvSpPr>
        <p:spPr>
          <a:xfrm>
            <a:off x="7619787" y="21729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2813" name="Google Shape;2813;p18"/>
          <p:cNvSpPr txBox="1">
            <a:spLocks noGrp="1"/>
          </p:cNvSpPr>
          <p:nvPr>
            <p:ph type="subTitle" idx="4"/>
          </p:nvPr>
        </p:nvSpPr>
        <p:spPr>
          <a:xfrm>
            <a:off x="4038387" y="21809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2814" name="Google Shape;2814;p18"/>
          <p:cNvSpPr txBox="1">
            <a:spLocks noGrp="1"/>
          </p:cNvSpPr>
          <p:nvPr>
            <p:ph type="subTitle" idx="5"/>
          </p:nvPr>
        </p:nvSpPr>
        <p:spPr>
          <a:xfrm>
            <a:off x="4038387" y="40203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2815" name="Google Shape;2815;p18"/>
          <p:cNvSpPr txBox="1">
            <a:spLocks noGrp="1"/>
          </p:cNvSpPr>
          <p:nvPr>
            <p:ph type="subTitle" idx="6"/>
          </p:nvPr>
        </p:nvSpPr>
        <p:spPr>
          <a:xfrm>
            <a:off x="7619787" y="40017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2000" b="1"/>
            </a:lvl1pPr>
            <a:lvl2pPr lvl="1" rtl="0">
              <a:spcBef>
                <a:spcPts val="2100"/>
              </a:spcBef>
              <a:spcAft>
                <a:spcPts val="0"/>
              </a:spcAft>
              <a:buSzPts val="2000"/>
              <a:buNone/>
              <a:defRPr sz="2000" b="1"/>
            </a:lvl2pPr>
            <a:lvl3pPr lvl="2" rtl="0">
              <a:spcBef>
                <a:spcPts val="2100"/>
              </a:spcBef>
              <a:spcAft>
                <a:spcPts val="0"/>
              </a:spcAft>
              <a:buSzPts val="2000"/>
              <a:buNone/>
              <a:defRPr sz="2000" b="1"/>
            </a:lvl3pPr>
            <a:lvl4pPr lvl="3" rtl="0">
              <a:spcBef>
                <a:spcPts val="2100"/>
              </a:spcBef>
              <a:spcAft>
                <a:spcPts val="0"/>
              </a:spcAft>
              <a:buSzPts val="2000"/>
              <a:buNone/>
              <a:defRPr sz="2000" b="1"/>
            </a:lvl4pPr>
            <a:lvl5pPr lvl="4" rtl="0">
              <a:spcBef>
                <a:spcPts val="2100"/>
              </a:spcBef>
              <a:spcAft>
                <a:spcPts val="0"/>
              </a:spcAft>
              <a:buSzPts val="2000"/>
              <a:buNone/>
              <a:defRPr sz="2000" b="1"/>
            </a:lvl5pPr>
            <a:lvl6pPr lvl="5" rtl="0">
              <a:spcBef>
                <a:spcPts val="2100"/>
              </a:spcBef>
              <a:spcAft>
                <a:spcPts val="0"/>
              </a:spcAft>
              <a:buSzPts val="2000"/>
              <a:buNone/>
              <a:defRPr sz="2000" b="1"/>
            </a:lvl6pPr>
            <a:lvl7pPr lvl="6" rtl="0">
              <a:spcBef>
                <a:spcPts val="2100"/>
              </a:spcBef>
              <a:spcAft>
                <a:spcPts val="0"/>
              </a:spcAft>
              <a:buSzPts val="2000"/>
              <a:buNone/>
              <a:defRPr sz="2000" b="1"/>
            </a:lvl7pPr>
            <a:lvl8pPr lvl="7" rtl="0">
              <a:spcBef>
                <a:spcPts val="2100"/>
              </a:spcBef>
              <a:spcAft>
                <a:spcPts val="0"/>
              </a:spcAft>
              <a:buSzPts val="2000"/>
              <a:buNone/>
              <a:defRPr sz="2000" b="1"/>
            </a:lvl8pPr>
            <a:lvl9pPr lvl="8" rtl="0">
              <a:spcBef>
                <a:spcPts val="2100"/>
              </a:spcBef>
              <a:spcAft>
                <a:spcPts val="2100"/>
              </a:spcAft>
              <a:buSzPts val="2000"/>
              <a:buNone/>
              <a:defRPr sz="2000" b="1"/>
            </a:lvl9pPr>
          </a:lstStyle>
          <a:p>
            <a:endParaRPr/>
          </a:p>
        </p:txBody>
      </p:sp>
      <p:sp>
        <p:nvSpPr>
          <p:cNvPr id="2816" name="Google Shape;2816;p18"/>
          <p:cNvSpPr txBox="1">
            <a:spLocks noGrp="1"/>
          </p:cNvSpPr>
          <p:nvPr>
            <p:ph type="title"/>
          </p:nvPr>
        </p:nvSpPr>
        <p:spPr>
          <a:xfrm>
            <a:off x="415600" y="898175"/>
            <a:ext cx="1091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817" name="Google Shape;2817;p18"/>
          <p:cNvSpPr txBox="1">
            <a:spLocks noGrp="1"/>
          </p:cNvSpPr>
          <p:nvPr>
            <p:ph type="body" idx="7"/>
          </p:nvPr>
        </p:nvSpPr>
        <p:spPr>
          <a:xfrm>
            <a:off x="4038387" y="25898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2818" name="Google Shape;2818;p18"/>
          <p:cNvSpPr txBox="1">
            <a:spLocks noGrp="1"/>
          </p:cNvSpPr>
          <p:nvPr>
            <p:ph type="body" idx="8"/>
          </p:nvPr>
        </p:nvSpPr>
        <p:spPr>
          <a:xfrm>
            <a:off x="7619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819" name="Google Shape;2819;p18"/>
          <p:cNvSpPr txBox="1">
            <a:spLocks noGrp="1"/>
          </p:cNvSpPr>
          <p:nvPr>
            <p:ph type="body" idx="9"/>
          </p:nvPr>
        </p:nvSpPr>
        <p:spPr>
          <a:xfrm>
            <a:off x="40383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820" name="Google Shape;2820;p18"/>
          <p:cNvSpPr txBox="1">
            <a:spLocks noGrp="1"/>
          </p:cNvSpPr>
          <p:nvPr>
            <p:ph type="body" idx="13"/>
          </p:nvPr>
        </p:nvSpPr>
        <p:spPr>
          <a:xfrm>
            <a:off x="415600"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821" name="Google Shape;2821;p18"/>
          <p:cNvSpPr txBox="1">
            <a:spLocks noGrp="1"/>
          </p:cNvSpPr>
          <p:nvPr>
            <p:ph type="body" idx="14"/>
          </p:nvPr>
        </p:nvSpPr>
        <p:spPr>
          <a:xfrm>
            <a:off x="7619787"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822" name="Google Shape;2822;p18"/>
          <p:cNvSpPr txBox="1">
            <a:spLocks noGrp="1"/>
          </p:cNvSpPr>
          <p:nvPr>
            <p:ph type="body" idx="15"/>
          </p:nvPr>
        </p:nvSpPr>
        <p:spPr>
          <a:xfrm>
            <a:off x="415600"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823" name="Google Shape;2823;p18"/>
          <p:cNvSpPr/>
          <p:nvPr/>
        </p:nvSpPr>
        <p:spPr>
          <a:xfrm rot="2633079">
            <a:off x="6660775" y="-35468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9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grpSp>
        <p:nvGrpSpPr>
          <p:cNvPr id="2824" name="Google Shape;2824;p18"/>
          <p:cNvGrpSpPr/>
          <p:nvPr/>
        </p:nvGrpSpPr>
        <p:grpSpPr>
          <a:xfrm flipH="1">
            <a:off x="-76207" y="5632225"/>
            <a:ext cx="4636607" cy="1301974"/>
            <a:chOff x="7622268" y="5719681"/>
            <a:chExt cx="4636607" cy="1301974"/>
          </a:xfrm>
        </p:grpSpPr>
        <p:grpSp>
          <p:nvGrpSpPr>
            <p:cNvPr id="2825" name="Google Shape;2825;p18"/>
            <p:cNvGrpSpPr/>
            <p:nvPr/>
          </p:nvGrpSpPr>
          <p:grpSpPr>
            <a:xfrm>
              <a:off x="9381189" y="5719681"/>
              <a:ext cx="2707325" cy="1299722"/>
              <a:chOff x="6723350" y="566875"/>
              <a:chExt cx="1552188" cy="1732500"/>
            </a:xfrm>
          </p:grpSpPr>
          <p:cxnSp>
            <p:nvCxnSpPr>
              <p:cNvPr id="2826" name="Google Shape;2826;p1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827" name="Google Shape;2827;p1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828" name="Google Shape;2828;p1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829" name="Google Shape;2829;p1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830" name="Google Shape;2830;p1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831" name="Google Shape;2831;p1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832" name="Google Shape;2832;p1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833" name="Google Shape;2833;p1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834" name="Google Shape;2834;p18"/>
            <p:cNvGrpSpPr/>
            <p:nvPr/>
          </p:nvGrpSpPr>
          <p:grpSpPr>
            <a:xfrm rot="5400000">
              <a:off x="9545961" y="3953195"/>
              <a:ext cx="789219" cy="4636607"/>
              <a:chOff x="6723350" y="566875"/>
              <a:chExt cx="452482" cy="2658300"/>
            </a:xfrm>
          </p:grpSpPr>
          <p:cxnSp>
            <p:nvCxnSpPr>
              <p:cNvPr id="2835" name="Google Shape;2835;p1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836" name="Google Shape;2836;p18"/>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837" name="Google Shape;2837;p18"/>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838" name="Google Shape;2838;p18"/>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839" name="Google Shape;2839;p18"/>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840" name="Google Shape;2840;p18"/>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841" name="Google Shape;2841;p18"/>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14 Map">
  <p:cSld name="CUSTOM_13">
    <p:bg>
      <p:bgPr>
        <a:solidFill>
          <a:schemeClr val="dk1"/>
        </a:solidFill>
        <a:effectLst/>
      </p:bgPr>
    </p:bg>
    <p:spTree>
      <p:nvGrpSpPr>
        <p:cNvPr id="1" name="Shape 2842"/>
        <p:cNvGrpSpPr/>
        <p:nvPr/>
      </p:nvGrpSpPr>
      <p:grpSpPr>
        <a:xfrm>
          <a:off x="0" y="0"/>
          <a:ext cx="0" cy="0"/>
          <a:chOff x="0" y="0"/>
          <a:chExt cx="0" cy="0"/>
        </a:xfrm>
      </p:grpSpPr>
      <p:sp>
        <p:nvSpPr>
          <p:cNvPr id="2843" name="Google Shape;2843;p19"/>
          <p:cNvSpPr txBox="1">
            <a:spLocks noGrp="1"/>
          </p:cNvSpPr>
          <p:nvPr>
            <p:ph type="subTitle" idx="1"/>
          </p:nvPr>
        </p:nvSpPr>
        <p:spPr>
          <a:xfrm>
            <a:off x="8378500" y="1882375"/>
            <a:ext cx="3397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2"/>
              </a:buClr>
              <a:buSzPts val="1800"/>
              <a:buNone/>
              <a:defRPr sz="1800" b="1">
                <a:solidFill>
                  <a:schemeClr val="lt2"/>
                </a:solidFill>
              </a:defRPr>
            </a:lvl1pPr>
            <a:lvl2pPr lvl="1" rtl="0">
              <a:spcBef>
                <a:spcPts val="2100"/>
              </a:spcBef>
              <a:spcAft>
                <a:spcPts val="0"/>
              </a:spcAft>
              <a:buClr>
                <a:schemeClr val="lt2"/>
              </a:buClr>
              <a:buSzPts val="1800"/>
              <a:buNone/>
              <a:defRPr sz="1800" b="1">
                <a:solidFill>
                  <a:schemeClr val="lt2"/>
                </a:solidFill>
              </a:defRPr>
            </a:lvl2pPr>
            <a:lvl3pPr lvl="2" rtl="0">
              <a:spcBef>
                <a:spcPts val="2100"/>
              </a:spcBef>
              <a:spcAft>
                <a:spcPts val="0"/>
              </a:spcAft>
              <a:buClr>
                <a:schemeClr val="lt2"/>
              </a:buClr>
              <a:buSzPts val="1800"/>
              <a:buNone/>
              <a:defRPr sz="1800" b="1">
                <a:solidFill>
                  <a:schemeClr val="lt2"/>
                </a:solidFill>
              </a:defRPr>
            </a:lvl3pPr>
            <a:lvl4pPr lvl="3" rtl="0">
              <a:spcBef>
                <a:spcPts val="2100"/>
              </a:spcBef>
              <a:spcAft>
                <a:spcPts val="0"/>
              </a:spcAft>
              <a:buClr>
                <a:schemeClr val="lt2"/>
              </a:buClr>
              <a:buSzPts val="1800"/>
              <a:buNone/>
              <a:defRPr sz="1800" b="1">
                <a:solidFill>
                  <a:schemeClr val="lt2"/>
                </a:solidFill>
              </a:defRPr>
            </a:lvl4pPr>
            <a:lvl5pPr lvl="4" rtl="0">
              <a:spcBef>
                <a:spcPts val="2100"/>
              </a:spcBef>
              <a:spcAft>
                <a:spcPts val="0"/>
              </a:spcAft>
              <a:buClr>
                <a:schemeClr val="lt2"/>
              </a:buClr>
              <a:buSzPts val="1800"/>
              <a:buNone/>
              <a:defRPr sz="1800" b="1">
                <a:solidFill>
                  <a:schemeClr val="lt2"/>
                </a:solidFill>
              </a:defRPr>
            </a:lvl5pPr>
            <a:lvl6pPr lvl="5" rtl="0">
              <a:spcBef>
                <a:spcPts val="2100"/>
              </a:spcBef>
              <a:spcAft>
                <a:spcPts val="0"/>
              </a:spcAft>
              <a:buClr>
                <a:schemeClr val="lt2"/>
              </a:buClr>
              <a:buSzPts val="1800"/>
              <a:buNone/>
              <a:defRPr sz="1800" b="1">
                <a:solidFill>
                  <a:schemeClr val="lt2"/>
                </a:solidFill>
              </a:defRPr>
            </a:lvl6pPr>
            <a:lvl7pPr lvl="6" rtl="0">
              <a:spcBef>
                <a:spcPts val="2100"/>
              </a:spcBef>
              <a:spcAft>
                <a:spcPts val="0"/>
              </a:spcAft>
              <a:buClr>
                <a:schemeClr val="lt2"/>
              </a:buClr>
              <a:buSzPts val="1800"/>
              <a:buNone/>
              <a:defRPr sz="1800" b="1">
                <a:solidFill>
                  <a:schemeClr val="lt2"/>
                </a:solidFill>
              </a:defRPr>
            </a:lvl7pPr>
            <a:lvl8pPr lvl="7" rtl="0">
              <a:spcBef>
                <a:spcPts val="2100"/>
              </a:spcBef>
              <a:spcAft>
                <a:spcPts val="0"/>
              </a:spcAft>
              <a:buClr>
                <a:schemeClr val="lt2"/>
              </a:buClr>
              <a:buSzPts val="1800"/>
              <a:buNone/>
              <a:defRPr sz="1800" b="1">
                <a:solidFill>
                  <a:schemeClr val="lt2"/>
                </a:solidFill>
              </a:defRPr>
            </a:lvl8pPr>
            <a:lvl9pPr lvl="8" rtl="0">
              <a:spcBef>
                <a:spcPts val="2100"/>
              </a:spcBef>
              <a:spcAft>
                <a:spcPts val="2100"/>
              </a:spcAft>
              <a:buClr>
                <a:schemeClr val="lt2"/>
              </a:buClr>
              <a:buSzPts val="1800"/>
              <a:buNone/>
              <a:defRPr sz="1800" b="1">
                <a:solidFill>
                  <a:schemeClr val="lt2"/>
                </a:solidFill>
              </a:defRPr>
            </a:lvl9pPr>
          </a:lstStyle>
          <a:p>
            <a:endParaRPr/>
          </a:p>
        </p:txBody>
      </p:sp>
      <p:sp>
        <p:nvSpPr>
          <p:cNvPr id="2844" name="Google Shape;2844;p19"/>
          <p:cNvSpPr txBox="1">
            <a:spLocks noGrp="1"/>
          </p:cNvSpPr>
          <p:nvPr>
            <p:ph type="subTitle" idx="2"/>
          </p:nvPr>
        </p:nvSpPr>
        <p:spPr>
          <a:xfrm>
            <a:off x="8378500" y="4102757"/>
            <a:ext cx="3397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2"/>
              </a:buClr>
              <a:buSzPts val="1800"/>
              <a:buNone/>
              <a:defRPr sz="1800" b="1">
                <a:solidFill>
                  <a:schemeClr val="lt2"/>
                </a:solidFill>
              </a:defRPr>
            </a:lvl1pPr>
            <a:lvl2pPr lvl="1" rtl="0">
              <a:spcBef>
                <a:spcPts val="2100"/>
              </a:spcBef>
              <a:spcAft>
                <a:spcPts val="0"/>
              </a:spcAft>
              <a:buClr>
                <a:schemeClr val="lt2"/>
              </a:buClr>
              <a:buSzPts val="1800"/>
              <a:buNone/>
              <a:defRPr sz="1800" b="1">
                <a:solidFill>
                  <a:schemeClr val="lt2"/>
                </a:solidFill>
              </a:defRPr>
            </a:lvl2pPr>
            <a:lvl3pPr lvl="2" rtl="0">
              <a:spcBef>
                <a:spcPts val="2100"/>
              </a:spcBef>
              <a:spcAft>
                <a:spcPts val="0"/>
              </a:spcAft>
              <a:buClr>
                <a:schemeClr val="lt2"/>
              </a:buClr>
              <a:buSzPts val="1800"/>
              <a:buNone/>
              <a:defRPr sz="1800" b="1">
                <a:solidFill>
                  <a:schemeClr val="lt2"/>
                </a:solidFill>
              </a:defRPr>
            </a:lvl3pPr>
            <a:lvl4pPr lvl="3" rtl="0">
              <a:spcBef>
                <a:spcPts val="2100"/>
              </a:spcBef>
              <a:spcAft>
                <a:spcPts val="0"/>
              </a:spcAft>
              <a:buClr>
                <a:schemeClr val="lt2"/>
              </a:buClr>
              <a:buSzPts val="1800"/>
              <a:buNone/>
              <a:defRPr sz="1800" b="1">
                <a:solidFill>
                  <a:schemeClr val="lt2"/>
                </a:solidFill>
              </a:defRPr>
            </a:lvl4pPr>
            <a:lvl5pPr lvl="4" rtl="0">
              <a:spcBef>
                <a:spcPts val="2100"/>
              </a:spcBef>
              <a:spcAft>
                <a:spcPts val="0"/>
              </a:spcAft>
              <a:buClr>
                <a:schemeClr val="lt2"/>
              </a:buClr>
              <a:buSzPts val="1800"/>
              <a:buNone/>
              <a:defRPr sz="1800" b="1">
                <a:solidFill>
                  <a:schemeClr val="lt2"/>
                </a:solidFill>
              </a:defRPr>
            </a:lvl5pPr>
            <a:lvl6pPr lvl="5" rtl="0">
              <a:spcBef>
                <a:spcPts val="2100"/>
              </a:spcBef>
              <a:spcAft>
                <a:spcPts val="0"/>
              </a:spcAft>
              <a:buClr>
                <a:schemeClr val="lt2"/>
              </a:buClr>
              <a:buSzPts val="1800"/>
              <a:buNone/>
              <a:defRPr sz="1800" b="1">
                <a:solidFill>
                  <a:schemeClr val="lt2"/>
                </a:solidFill>
              </a:defRPr>
            </a:lvl6pPr>
            <a:lvl7pPr lvl="6" rtl="0">
              <a:spcBef>
                <a:spcPts val="2100"/>
              </a:spcBef>
              <a:spcAft>
                <a:spcPts val="0"/>
              </a:spcAft>
              <a:buClr>
                <a:schemeClr val="lt2"/>
              </a:buClr>
              <a:buSzPts val="1800"/>
              <a:buNone/>
              <a:defRPr sz="1800" b="1">
                <a:solidFill>
                  <a:schemeClr val="lt2"/>
                </a:solidFill>
              </a:defRPr>
            </a:lvl7pPr>
            <a:lvl8pPr lvl="7" rtl="0">
              <a:spcBef>
                <a:spcPts val="2100"/>
              </a:spcBef>
              <a:spcAft>
                <a:spcPts val="0"/>
              </a:spcAft>
              <a:buClr>
                <a:schemeClr val="lt2"/>
              </a:buClr>
              <a:buSzPts val="1800"/>
              <a:buNone/>
              <a:defRPr sz="1800" b="1">
                <a:solidFill>
                  <a:schemeClr val="lt2"/>
                </a:solidFill>
              </a:defRPr>
            </a:lvl8pPr>
            <a:lvl9pPr lvl="8" rtl="0">
              <a:spcBef>
                <a:spcPts val="2100"/>
              </a:spcBef>
              <a:spcAft>
                <a:spcPts val="2100"/>
              </a:spcAft>
              <a:buClr>
                <a:schemeClr val="lt2"/>
              </a:buClr>
              <a:buSzPts val="1800"/>
              <a:buNone/>
              <a:defRPr sz="1800" b="1">
                <a:solidFill>
                  <a:schemeClr val="lt2"/>
                </a:solidFill>
              </a:defRPr>
            </a:lvl9pPr>
          </a:lstStyle>
          <a:p>
            <a:endParaRPr/>
          </a:p>
        </p:txBody>
      </p:sp>
      <p:sp>
        <p:nvSpPr>
          <p:cNvPr id="2845" name="Google Shape;2845;p1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lt1"/>
              </a:buClr>
              <a:buSzPts val="4000"/>
              <a:buFont typeface="Aldrich"/>
              <a:buNone/>
              <a:defRPr>
                <a:solidFill>
                  <a:schemeClr val="lt1"/>
                </a:solidFill>
              </a:defRPr>
            </a:lvl1pPr>
            <a:lvl2pPr lvl="1"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2pPr>
            <a:lvl3pPr lvl="2"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3pPr>
            <a:lvl4pPr lvl="3"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4pPr>
            <a:lvl5pPr lvl="4"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5pPr>
            <a:lvl6pPr lvl="5"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6pPr>
            <a:lvl7pPr lvl="6"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7pPr>
            <a:lvl8pPr lvl="7"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8pPr>
            <a:lvl9pPr lvl="8" rtl="0">
              <a:spcBef>
                <a:spcPts val="0"/>
              </a:spcBef>
              <a:spcAft>
                <a:spcPts val="0"/>
              </a:spcAft>
              <a:buClr>
                <a:schemeClr val="lt1"/>
              </a:buClr>
              <a:buSzPts val="4000"/>
              <a:buFont typeface="Abril Fatface"/>
              <a:buNone/>
              <a:defRPr sz="4000">
                <a:solidFill>
                  <a:schemeClr val="lt1"/>
                </a:solidFill>
                <a:latin typeface="Abril Fatface"/>
                <a:ea typeface="Abril Fatface"/>
                <a:cs typeface="Abril Fatface"/>
                <a:sym typeface="Abril Fatface"/>
              </a:defRPr>
            </a:lvl9pPr>
          </a:lstStyle>
          <a:p>
            <a:endParaRPr/>
          </a:p>
        </p:txBody>
      </p:sp>
      <p:sp>
        <p:nvSpPr>
          <p:cNvPr id="2846" name="Google Shape;2846;p19"/>
          <p:cNvSpPr txBox="1">
            <a:spLocks noGrp="1"/>
          </p:cNvSpPr>
          <p:nvPr>
            <p:ph type="body" idx="3"/>
          </p:nvPr>
        </p:nvSpPr>
        <p:spPr>
          <a:xfrm>
            <a:off x="8378500" y="2318375"/>
            <a:ext cx="3397800" cy="1553400"/>
          </a:xfrm>
          <a:prstGeom prst="rect">
            <a:avLst/>
          </a:prstGeom>
        </p:spPr>
        <p:txBody>
          <a:bodyPr spcFirstLastPara="1" wrap="square" lIns="121900" tIns="121900" rIns="121900" bIns="121900" anchor="t" anchorCtr="0">
            <a:noAutofit/>
          </a:bodyPr>
          <a:lstStyle>
            <a:lvl1pPr marL="457200" lvl="0" indent="-317500">
              <a:lnSpc>
                <a:spcPct val="100000"/>
              </a:lnSpc>
              <a:spcBef>
                <a:spcPts val="0"/>
              </a:spcBef>
              <a:spcAft>
                <a:spcPts val="0"/>
              </a:spcAft>
              <a:buClr>
                <a:schemeClr val="lt2"/>
              </a:buClr>
              <a:buSzPts val="1400"/>
              <a:buChar char="●"/>
              <a:defRPr sz="1400">
                <a:solidFill>
                  <a:schemeClr val="lt2"/>
                </a:solidFill>
              </a:defRPr>
            </a:lvl1pPr>
            <a:lvl2pPr marL="914400" lvl="1" indent="-317500">
              <a:lnSpc>
                <a:spcPct val="100000"/>
              </a:lnSpc>
              <a:spcBef>
                <a:spcPts val="0"/>
              </a:spcBef>
              <a:spcAft>
                <a:spcPts val="0"/>
              </a:spcAft>
              <a:buClr>
                <a:schemeClr val="lt2"/>
              </a:buClr>
              <a:buSzPts val="1400"/>
              <a:buChar char="○"/>
              <a:defRPr sz="1400">
                <a:solidFill>
                  <a:schemeClr val="lt2"/>
                </a:solidFill>
              </a:defRPr>
            </a:lvl2pPr>
            <a:lvl3pPr marL="1371600" lvl="2" indent="-317500">
              <a:lnSpc>
                <a:spcPct val="100000"/>
              </a:lnSpc>
              <a:spcBef>
                <a:spcPts val="0"/>
              </a:spcBef>
              <a:spcAft>
                <a:spcPts val="0"/>
              </a:spcAft>
              <a:buClr>
                <a:schemeClr val="lt2"/>
              </a:buClr>
              <a:buSzPts val="1400"/>
              <a:buChar char="■"/>
              <a:defRPr sz="1400">
                <a:solidFill>
                  <a:schemeClr val="lt2"/>
                </a:solidFill>
              </a:defRPr>
            </a:lvl3pPr>
            <a:lvl4pPr marL="1828800" lvl="3" indent="-317500">
              <a:lnSpc>
                <a:spcPct val="100000"/>
              </a:lnSpc>
              <a:spcBef>
                <a:spcPts val="0"/>
              </a:spcBef>
              <a:spcAft>
                <a:spcPts val="0"/>
              </a:spcAft>
              <a:buClr>
                <a:schemeClr val="lt2"/>
              </a:buClr>
              <a:buSzPts val="1400"/>
              <a:buChar char="●"/>
              <a:defRPr sz="1400">
                <a:solidFill>
                  <a:schemeClr val="lt2"/>
                </a:solidFill>
              </a:defRPr>
            </a:lvl4pPr>
            <a:lvl5pPr marL="2286000" lvl="4" indent="-317500">
              <a:lnSpc>
                <a:spcPct val="100000"/>
              </a:lnSpc>
              <a:spcBef>
                <a:spcPts val="0"/>
              </a:spcBef>
              <a:spcAft>
                <a:spcPts val="0"/>
              </a:spcAft>
              <a:buClr>
                <a:schemeClr val="lt2"/>
              </a:buClr>
              <a:buSzPts val="1400"/>
              <a:buChar char="○"/>
              <a:defRPr sz="1400">
                <a:solidFill>
                  <a:schemeClr val="lt2"/>
                </a:solidFill>
              </a:defRPr>
            </a:lvl5pPr>
            <a:lvl6pPr marL="2743200" lvl="5" indent="-317500">
              <a:lnSpc>
                <a:spcPct val="100000"/>
              </a:lnSpc>
              <a:spcBef>
                <a:spcPts val="0"/>
              </a:spcBef>
              <a:spcAft>
                <a:spcPts val="0"/>
              </a:spcAft>
              <a:buClr>
                <a:schemeClr val="lt2"/>
              </a:buClr>
              <a:buSzPts val="1400"/>
              <a:buChar char="■"/>
              <a:defRPr sz="1400">
                <a:solidFill>
                  <a:schemeClr val="lt2"/>
                </a:solidFill>
              </a:defRPr>
            </a:lvl6pPr>
            <a:lvl7pPr marL="3200400" lvl="6" indent="-317500">
              <a:lnSpc>
                <a:spcPct val="100000"/>
              </a:lnSpc>
              <a:spcBef>
                <a:spcPts val="0"/>
              </a:spcBef>
              <a:spcAft>
                <a:spcPts val="0"/>
              </a:spcAft>
              <a:buClr>
                <a:schemeClr val="lt2"/>
              </a:buClr>
              <a:buSzPts val="1400"/>
              <a:buChar char="●"/>
              <a:defRPr sz="1400">
                <a:solidFill>
                  <a:schemeClr val="lt2"/>
                </a:solidFill>
              </a:defRPr>
            </a:lvl7pPr>
            <a:lvl8pPr marL="3657600" lvl="7" indent="-317500">
              <a:lnSpc>
                <a:spcPct val="100000"/>
              </a:lnSpc>
              <a:spcBef>
                <a:spcPts val="0"/>
              </a:spcBef>
              <a:spcAft>
                <a:spcPts val="0"/>
              </a:spcAft>
              <a:buClr>
                <a:schemeClr val="lt2"/>
              </a:buClr>
              <a:buSzPts val="1400"/>
              <a:buChar char="○"/>
              <a:defRPr sz="1400">
                <a:solidFill>
                  <a:schemeClr val="lt2"/>
                </a:solidFill>
              </a:defRPr>
            </a:lvl8pPr>
            <a:lvl9pPr marL="4114800" lvl="8" indent="-317500">
              <a:lnSpc>
                <a:spcPct val="100000"/>
              </a:lnSpc>
              <a:spcBef>
                <a:spcPts val="0"/>
              </a:spcBef>
              <a:spcAft>
                <a:spcPts val="0"/>
              </a:spcAft>
              <a:buClr>
                <a:schemeClr val="lt2"/>
              </a:buClr>
              <a:buSzPts val="1400"/>
              <a:buChar char="■"/>
              <a:defRPr sz="1400">
                <a:solidFill>
                  <a:schemeClr val="lt2"/>
                </a:solidFill>
              </a:defRPr>
            </a:lvl9pPr>
          </a:lstStyle>
          <a:p>
            <a:endParaRPr/>
          </a:p>
        </p:txBody>
      </p:sp>
      <p:sp>
        <p:nvSpPr>
          <p:cNvPr id="2847" name="Google Shape;2847;p19"/>
          <p:cNvSpPr txBox="1">
            <a:spLocks noGrp="1"/>
          </p:cNvSpPr>
          <p:nvPr>
            <p:ph type="body" idx="4"/>
          </p:nvPr>
        </p:nvSpPr>
        <p:spPr>
          <a:xfrm>
            <a:off x="8378500" y="4506700"/>
            <a:ext cx="3397800" cy="1553400"/>
          </a:xfrm>
          <a:prstGeom prst="rect">
            <a:avLst/>
          </a:prstGeom>
        </p:spPr>
        <p:txBody>
          <a:bodyPr spcFirstLastPara="1" wrap="square" lIns="121900" tIns="121900" rIns="121900" bIns="121900"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17500" rtl="0">
              <a:lnSpc>
                <a:spcPct val="100000"/>
              </a:lnSpc>
              <a:spcBef>
                <a:spcPts val="0"/>
              </a:spcBef>
              <a:spcAft>
                <a:spcPts val="0"/>
              </a:spcAft>
              <a:buClr>
                <a:schemeClr val="lt2"/>
              </a:buClr>
              <a:buSzPts val="1400"/>
              <a:buChar char="○"/>
              <a:defRPr sz="1400">
                <a:solidFill>
                  <a:schemeClr val="lt2"/>
                </a:solidFill>
              </a:defRPr>
            </a:lvl2pPr>
            <a:lvl3pPr marL="1371600" lvl="2" indent="-317500" rtl="0">
              <a:lnSpc>
                <a:spcPct val="100000"/>
              </a:lnSpc>
              <a:spcBef>
                <a:spcPts val="0"/>
              </a:spcBef>
              <a:spcAft>
                <a:spcPts val="0"/>
              </a:spcAft>
              <a:buClr>
                <a:schemeClr val="lt2"/>
              </a:buClr>
              <a:buSzPts val="1400"/>
              <a:buChar char="■"/>
              <a:defRPr sz="1400">
                <a:solidFill>
                  <a:schemeClr val="lt2"/>
                </a:solidFill>
              </a:defRPr>
            </a:lvl3pPr>
            <a:lvl4pPr marL="1828800" lvl="3" indent="-317500" rtl="0">
              <a:lnSpc>
                <a:spcPct val="100000"/>
              </a:lnSpc>
              <a:spcBef>
                <a:spcPts val="0"/>
              </a:spcBef>
              <a:spcAft>
                <a:spcPts val="0"/>
              </a:spcAft>
              <a:buClr>
                <a:schemeClr val="lt2"/>
              </a:buClr>
              <a:buSzPts val="1400"/>
              <a:buChar char="●"/>
              <a:defRPr sz="1400">
                <a:solidFill>
                  <a:schemeClr val="lt2"/>
                </a:solidFill>
              </a:defRPr>
            </a:lvl4pPr>
            <a:lvl5pPr marL="2286000" lvl="4" indent="-317500" rtl="0">
              <a:lnSpc>
                <a:spcPct val="100000"/>
              </a:lnSpc>
              <a:spcBef>
                <a:spcPts val="0"/>
              </a:spcBef>
              <a:spcAft>
                <a:spcPts val="0"/>
              </a:spcAft>
              <a:buClr>
                <a:schemeClr val="lt2"/>
              </a:buClr>
              <a:buSzPts val="1400"/>
              <a:buChar char="○"/>
              <a:defRPr sz="1400">
                <a:solidFill>
                  <a:schemeClr val="lt2"/>
                </a:solidFill>
              </a:defRPr>
            </a:lvl5pPr>
            <a:lvl6pPr marL="2743200" lvl="5" indent="-317500" rtl="0">
              <a:lnSpc>
                <a:spcPct val="100000"/>
              </a:lnSpc>
              <a:spcBef>
                <a:spcPts val="0"/>
              </a:spcBef>
              <a:spcAft>
                <a:spcPts val="0"/>
              </a:spcAft>
              <a:buClr>
                <a:schemeClr val="lt2"/>
              </a:buClr>
              <a:buSzPts val="1400"/>
              <a:buChar char="■"/>
              <a:defRPr sz="1400">
                <a:solidFill>
                  <a:schemeClr val="lt2"/>
                </a:solidFill>
              </a:defRPr>
            </a:lvl6pPr>
            <a:lvl7pPr marL="3200400" lvl="6" indent="-317500" rtl="0">
              <a:lnSpc>
                <a:spcPct val="100000"/>
              </a:lnSpc>
              <a:spcBef>
                <a:spcPts val="0"/>
              </a:spcBef>
              <a:spcAft>
                <a:spcPts val="0"/>
              </a:spcAft>
              <a:buClr>
                <a:schemeClr val="lt2"/>
              </a:buClr>
              <a:buSzPts val="1400"/>
              <a:buChar char="●"/>
              <a:defRPr sz="1400">
                <a:solidFill>
                  <a:schemeClr val="lt2"/>
                </a:solidFill>
              </a:defRPr>
            </a:lvl7pPr>
            <a:lvl8pPr marL="3657600" lvl="7" indent="-317500" rtl="0">
              <a:lnSpc>
                <a:spcPct val="100000"/>
              </a:lnSpc>
              <a:spcBef>
                <a:spcPts val="0"/>
              </a:spcBef>
              <a:spcAft>
                <a:spcPts val="0"/>
              </a:spcAft>
              <a:buClr>
                <a:schemeClr val="lt2"/>
              </a:buClr>
              <a:buSzPts val="1400"/>
              <a:buChar char="○"/>
              <a:defRPr sz="1400">
                <a:solidFill>
                  <a:schemeClr val="lt2"/>
                </a:solidFill>
              </a:defRPr>
            </a:lvl8pPr>
            <a:lvl9pPr marL="4114800" lvl="8" indent="-317500" rtl="0">
              <a:lnSpc>
                <a:spcPct val="100000"/>
              </a:lnSpc>
              <a:spcBef>
                <a:spcPts val="0"/>
              </a:spcBef>
              <a:spcAft>
                <a:spcPts val="0"/>
              </a:spcAft>
              <a:buClr>
                <a:schemeClr val="lt2"/>
              </a:buClr>
              <a:buSzPts val="1400"/>
              <a:buChar char="■"/>
              <a:defRPr sz="1400">
                <a:solidFill>
                  <a:schemeClr val="lt2"/>
                </a:solidFill>
              </a:defRPr>
            </a:lvl9pPr>
          </a:lstStyle>
          <a:p>
            <a:endParaRPr/>
          </a:p>
        </p:txBody>
      </p:sp>
      <p:sp>
        <p:nvSpPr>
          <p:cNvPr id="2848" name="Google Shape;2848;p19"/>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lt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849" name="Google Shape;2849;p19"/>
          <p:cNvGrpSpPr/>
          <p:nvPr/>
        </p:nvGrpSpPr>
        <p:grpSpPr>
          <a:xfrm flipH="1">
            <a:off x="-76207" y="5632225"/>
            <a:ext cx="4636607" cy="1301974"/>
            <a:chOff x="7622268" y="5719681"/>
            <a:chExt cx="4636607" cy="1301974"/>
          </a:xfrm>
        </p:grpSpPr>
        <p:grpSp>
          <p:nvGrpSpPr>
            <p:cNvPr id="2850" name="Google Shape;2850;p19"/>
            <p:cNvGrpSpPr/>
            <p:nvPr/>
          </p:nvGrpSpPr>
          <p:grpSpPr>
            <a:xfrm>
              <a:off x="9381189" y="5719681"/>
              <a:ext cx="2707325" cy="1299722"/>
              <a:chOff x="6723350" y="566875"/>
              <a:chExt cx="1552188" cy="1732500"/>
            </a:xfrm>
          </p:grpSpPr>
          <p:cxnSp>
            <p:nvCxnSpPr>
              <p:cNvPr id="2851" name="Google Shape;2851;p19"/>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852" name="Google Shape;2852;p19"/>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853" name="Google Shape;2853;p19"/>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854" name="Google Shape;2854;p19"/>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855" name="Google Shape;2855;p19"/>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856" name="Google Shape;2856;p19"/>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857" name="Google Shape;2857;p19"/>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858" name="Google Shape;2858;p19"/>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2859" name="Google Shape;2859;p19"/>
            <p:cNvGrpSpPr/>
            <p:nvPr/>
          </p:nvGrpSpPr>
          <p:grpSpPr>
            <a:xfrm rot="5400000">
              <a:off x="9545961" y="3953195"/>
              <a:ext cx="789219" cy="4636607"/>
              <a:chOff x="6723350" y="566875"/>
              <a:chExt cx="452482" cy="2658300"/>
            </a:xfrm>
          </p:grpSpPr>
          <p:cxnSp>
            <p:nvCxnSpPr>
              <p:cNvPr id="2860" name="Google Shape;2860;p19"/>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2861" name="Google Shape;2861;p19"/>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2862" name="Google Shape;2862;p19"/>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grpSp>
        <p:cxnSp>
          <p:nvCxnSpPr>
            <p:cNvPr id="2863" name="Google Shape;2863;p19"/>
            <p:cNvCxnSpPr/>
            <p:nvPr/>
          </p:nvCxnSpPr>
          <p:spPr>
            <a:xfrm>
              <a:off x="8969752" y="6014907"/>
              <a:ext cx="0" cy="1004400"/>
            </a:xfrm>
            <a:prstGeom prst="straightConnector1">
              <a:avLst/>
            </a:prstGeom>
            <a:noFill/>
            <a:ln w="9525" cap="flat" cmpd="sng">
              <a:solidFill>
                <a:schemeClr val="lt1"/>
              </a:solidFill>
              <a:prstDash val="solid"/>
              <a:round/>
              <a:headEnd type="none" w="med" len="med"/>
              <a:tailEnd type="none" w="med" len="med"/>
            </a:ln>
          </p:spPr>
        </p:cxnSp>
        <p:cxnSp>
          <p:nvCxnSpPr>
            <p:cNvPr id="2864" name="Google Shape;2864;p19"/>
            <p:cNvCxnSpPr/>
            <p:nvPr/>
          </p:nvCxnSpPr>
          <p:spPr>
            <a:xfrm>
              <a:off x="8577276" y="6236398"/>
              <a:ext cx="600" cy="782700"/>
            </a:xfrm>
            <a:prstGeom prst="straightConnector1">
              <a:avLst/>
            </a:prstGeom>
            <a:noFill/>
            <a:ln w="9525" cap="flat" cmpd="sng">
              <a:solidFill>
                <a:schemeClr val="lt1"/>
              </a:solidFill>
              <a:prstDash val="solid"/>
              <a:round/>
              <a:headEnd type="none" w="med" len="med"/>
              <a:tailEnd type="none" w="med" len="med"/>
            </a:ln>
          </p:spPr>
        </p:cxnSp>
        <p:cxnSp>
          <p:nvCxnSpPr>
            <p:cNvPr id="2865" name="Google Shape;2865;p19"/>
            <p:cNvCxnSpPr/>
            <p:nvPr/>
          </p:nvCxnSpPr>
          <p:spPr>
            <a:xfrm>
              <a:off x="8185942" y="6400655"/>
              <a:ext cx="0" cy="621000"/>
            </a:xfrm>
            <a:prstGeom prst="straightConnector1">
              <a:avLst/>
            </a:prstGeom>
            <a:noFill/>
            <a:ln w="9525" cap="flat" cmpd="sng">
              <a:solidFill>
                <a:schemeClr val="lt1"/>
              </a:solidFill>
              <a:prstDash val="solid"/>
              <a:round/>
              <a:headEnd type="none" w="med" len="med"/>
              <a:tailEnd type="none" w="med" len="med"/>
            </a:ln>
          </p:spPr>
        </p:cxnSp>
        <p:cxnSp>
          <p:nvCxnSpPr>
            <p:cNvPr id="2866" name="Google Shape;2866;p19"/>
            <p:cNvCxnSpPr/>
            <p:nvPr/>
          </p:nvCxnSpPr>
          <p:spPr>
            <a:xfrm>
              <a:off x="7794050" y="6238225"/>
              <a:ext cx="9600" cy="76890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15 Timeline">
  <p:cSld name="CUSTOM_14">
    <p:spTree>
      <p:nvGrpSpPr>
        <p:cNvPr id="1" name="Shape 2867"/>
        <p:cNvGrpSpPr/>
        <p:nvPr/>
      </p:nvGrpSpPr>
      <p:grpSpPr>
        <a:xfrm>
          <a:off x="0" y="0"/>
          <a:ext cx="0" cy="0"/>
          <a:chOff x="0" y="0"/>
          <a:chExt cx="0" cy="0"/>
        </a:xfrm>
      </p:grpSpPr>
      <p:sp>
        <p:nvSpPr>
          <p:cNvPr id="2868" name="Google Shape;2868;p20"/>
          <p:cNvSpPr txBox="1">
            <a:spLocks noGrp="1"/>
          </p:cNvSpPr>
          <p:nvPr>
            <p:ph type="subTitle" idx="1"/>
          </p:nvPr>
        </p:nvSpPr>
        <p:spPr>
          <a:xfrm>
            <a:off x="415600" y="23160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2869" name="Google Shape;2869;p20"/>
          <p:cNvSpPr txBox="1">
            <a:spLocks noGrp="1"/>
          </p:cNvSpPr>
          <p:nvPr>
            <p:ph type="subTitle" idx="2"/>
          </p:nvPr>
        </p:nvSpPr>
        <p:spPr>
          <a:xfrm>
            <a:off x="2775377" y="23160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2870" name="Google Shape;2870;p20"/>
          <p:cNvSpPr txBox="1">
            <a:spLocks noGrp="1"/>
          </p:cNvSpPr>
          <p:nvPr>
            <p:ph type="subTitle" idx="3"/>
          </p:nvPr>
        </p:nvSpPr>
        <p:spPr>
          <a:xfrm>
            <a:off x="5135153" y="23425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2871" name="Google Shape;2871;p20"/>
          <p:cNvSpPr txBox="1">
            <a:spLocks noGrp="1"/>
          </p:cNvSpPr>
          <p:nvPr>
            <p:ph type="subTitle" idx="4"/>
          </p:nvPr>
        </p:nvSpPr>
        <p:spPr>
          <a:xfrm>
            <a:off x="7494930" y="23425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2872" name="Google Shape;2872;p20"/>
          <p:cNvSpPr txBox="1">
            <a:spLocks noGrp="1"/>
          </p:cNvSpPr>
          <p:nvPr>
            <p:ph type="subTitle" idx="5"/>
          </p:nvPr>
        </p:nvSpPr>
        <p:spPr>
          <a:xfrm>
            <a:off x="9854707" y="2316000"/>
            <a:ext cx="1997700" cy="6069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2200" b="1"/>
            </a:lvl1pPr>
            <a:lvl2pPr lvl="1" algn="ctr" rtl="0">
              <a:spcBef>
                <a:spcPts val="2100"/>
              </a:spcBef>
              <a:spcAft>
                <a:spcPts val="0"/>
              </a:spcAft>
              <a:buSzPts val="2200"/>
              <a:buNone/>
              <a:defRPr sz="2200" b="1"/>
            </a:lvl2pPr>
            <a:lvl3pPr lvl="2" algn="ctr" rtl="0">
              <a:spcBef>
                <a:spcPts val="2100"/>
              </a:spcBef>
              <a:spcAft>
                <a:spcPts val="0"/>
              </a:spcAft>
              <a:buSzPts val="2200"/>
              <a:buNone/>
              <a:defRPr sz="2200" b="1"/>
            </a:lvl3pPr>
            <a:lvl4pPr lvl="3" algn="ctr" rtl="0">
              <a:spcBef>
                <a:spcPts val="2100"/>
              </a:spcBef>
              <a:spcAft>
                <a:spcPts val="0"/>
              </a:spcAft>
              <a:buSzPts val="2200"/>
              <a:buNone/>
              <a:defRPr sz="2200" b="1"/>
            </a:lvl4pPr>
            <a:lvl5pPr lvl="4" algn="ctr" rtl="0">
              <a:spcBef>
                <a:spcPts val="2100"/>
              </a:spcBef>
              <a:spcAft>
                <a:spcPts val="0"/>
              </a:spcAft>
              <a:buSzPts val="2200"/>
              <a:buNone/>
              <a:defRPr sz="2200" b="1"/>
            </a:lvl5pPr>
            <a:lvl6pPr lvl="5" algn="ctr" rtl="0">
              <a:spcBef>
                <a:spcPts val="2100"/>
              </a:spcBef>
              <a:spcAft>
                <a:spcPts val="0"/>
              </a:spcAft>
              <a:buSzPts val="2200"/>
              <a:buNone/>
              <a:defRPr sz="2200" b="1"/>
            </a:lvl6pPr>
            <a:lvl7pPr lvl="6" algn="ctr" rtl="0">
              <a:spcBef>
                <a:spcPts val="2100"/>
              </a:spcBef>
              <a:spcAft>
                <a:spcPts val="0"/>
              </a:spcAft>
              <a:buSzPts val="2200"/>
              <a:buNone/>
              <a:defRPr sz="2200" b="1"/>
            </a:lvl7pPr>
            <a:lvl8pPr lvl="7" algn="ctr" rtl="0">
              <a:spcBef>
                <a:spcPts val="2100"/>
              </a:spcBef>
              <a:spcAft>
                <a:spcPts val="0"/>
              </a:spcAft>
              <a:buSzPts val="2200"/>
              <a:buNone/>
              <a:defRPr sz="2200" b="1"/>
            </a:lvl8pPr>
            <a:lvl9pPr lvl="8" algn="ctr" rtl="0">
              <a:spcBef>
                <a:spcPts val="2100"/>
              </a:spcBef>
              <a:spcAft>
                <a:spcPts val="2100"/>
              </a:spcAft>
              <a:buSzPts val="2200"/>
              <a:buNone/>
              <a:defRPr sz="2200" b="1"/>
            </a:lvl9pPr>
          </a:lstStyle>
          <a:p>
            <a:endParaRPr/>
          </a:p>
        </p:txBody>
      </p:sp>
      <p:sp>
        <p:nvSpPr>
          <p:cNvPr id="2873" name="Google Shape;2873;p20"/>
          <p:cNvSpPr txBox="1">
            <a:spLocks noGrp="1"/>
          </p:cNvSpPr>
          <p:nvPr>
            <p:ph type="title"/>
          </p:nvPr>
        </p:nvSpPr>
        <p:spPr>
          <a:xfrm>
            <a:off x="415600" y="974367"/>
            <a:ext cx="113607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874" name="Google Shape;2874;p20"/>
          <p:cNvSpPr txBox="1">
            <a:spLocks noGrp="1"/>
          </p:cNvSpPr>
          <p:nvPr>
            <p:ph type="body" idx="6"/>
          </p:nvPr>
        </p:nvSpPr>
        <p:spPr>
          <a:xfrm>
            <a:off x="415600" y="3590225"/>
            <a:ext cx="1997700" cy="19785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2875" name="Google Shape;2875;p20"/>
          <p:cNvSpPr txBox="1">
            <a:spLocks noGrp="1"/>
          </p:cNvSpPr>
          <p:nvPr>
            <p:ph type="body" idx="7"/>
          </p:nvPr>
        </p:nvSpPr>
        <p:spPr>
          <a:xfrm>
            <a:off x="2775375" y="3590225"/>
            <a:ext cx="1997700" cy="19785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876" name="Google Shape;2876;p20"/>
          <p:cNvSpPr txBox="1">
            <a:spLocks noGrp="1"/>
          </p:cNvSpPr>
          <p:nvPr>
            <p:ph type="body" idx="8"/>
          </p:nvPr>
        </p:nvSpPr>
        <p:spPr>
          <a:xfrm>
            <a:off x="5135150" y="3590225"/>
            <a:ext cx="1997700" cy="19785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877" name="Google Shape;2877;p20"/>
          <p:cNvSpPr txBox="1">
            <a:spLocks noGrp="1"/>
          </p:cNvSpPr>
          <p:nvPr>
            <p:ph type="body" idx="9"/>
          </p:nvPr>
        </p:nvSpPr>
        <p:spPr>
          <a:xfrm>
            <a:off x="7494925" y="3590225"/>
            <a:ext cx="1997700" cy="19785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878" name="Google Shape;2878;p20"/>
          <p:cNvSpPr txBox="1">
            <a:spLocks noGrp="1"/>
          </p:cNvSpPr>
          <p:nvPr>
            <p:ph type="body" idx="13"/>
          </p:nvPr>
        </p:nvSpPr>
        <p:spPr>
          <a:xfrm>
            <a:off x="9854700" y="3590225"/>
            <a:ext cx="1997700" cy="19785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grpSp>
        <p:nvGrpSpPr>
          <p:cNvPr id="2879" name="Google Shape;2879;p20"/>
          <p:cNvGrpSpPr/>
          <p:nvPr/>
        </p:nvGrpSpPr>
        <p:grpSpPr>
          <a:xfrm>
            <a:off x="-305" y="2816302"/>
            <a:ext cx="12192305" cy="773920"/>
            <a:chOff x="-305" y="2816302"/>
            <a:chExt cx="12192305" cy="773920"/>
          </a:xfrm>
        </p:grpSpPr>
        <p:grpSp>
          <p:nvGrpSpPr>
            <p:cNvPr id="2880" name="Google Shape;2880;p20"/>
            <p:cNvGrpSpPr/>
            <p:nvPr/>
          </p:nvGrpSpPr>
          <p:grpSpPr>
            <a:xfrm rot="5400000">
              <a:off x="5714661" y="-2887116"/>
              <a:ext cx="762372" cy="12192305"/>
              <a:chOff x="2605105" y="-1404695"/>
              <a:chExt cx="324000" cy="5181600"/>
            </a:xfrm>
          </p:grpSpPr>
          <p:sp>
            <p:nvSpPr>
              <p:cNvPr id="2881" name="Google Shape;2881;p20"/>
              <p:cNvSpPr/>
              <p:nvPr/>
            </p:nvSpPr>
            <p:spPr>
              <a:xfrm>
                <a:off x="2605105" y="-1404695"/>
                <a:ext cx="324000" cy="5181600"/>
              </a:xfrm>
              <a:prstGeom prst="rect">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882" name="Google Shape;2882;p20"/>
              <p:cNvSpPr/>
              <p:nvPr/>
            </p:nvSpPr>
            <p:spPr>
              <a:xfrm>
                <a:off x="2857397" y="-1404695"/>
                <a:ext cx="71700" cy="51816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grpSp>
          <p:nvGrpSpPr>
            <p:cNvPr id="2883" name="Google Shape;2883;p20"/>
            <p:cNvGrpSpPr/>
            <p:nvPr/>
          </p:nvGrpSpPr>
          <p:grpSpPr>
            <a:xfrm>
              <a:off x="141285" y="2816302"/>
              <a:ext cx="11931509" cy="300548"/>
              <a:chOff x="65085" y="2816302"/>
              <a:chExt cx="11931509" cy="300548"/>
            </a:xfrm>
          </p:grpSpPr>
          <p:sp>
            <p:nvSpPr>
              <p:cNvPr id="2884" name="Google Shape;2884;p20"/>
              <p:cNvSpPr/>
              <p:nvPr/>
            </p:nvSpPr>
            <p:spPr>
              <a:xfrm rot="5372669" flipH="1">
                <a:off x="681466" y="294467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85" name="Google Shape;2885;p20"/>
              <p:cNvSpPr/>
              <p:nvPr/>
            </p:nvSpPr>
            <p:spPr>
              <a:xfrm rot="5372669" flipH="1">
                <a:off x="903371" y="2910425"/>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86" name="Google Shape;2886;p20"/>
              <p:cNvSpPr/>
              <p:nvPr/>
            </p:nvSpPr>
            <p:spPr>
              <a:xfrm rot="5372669" flipH="1">
                <a:off x="787709"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87" name="Google Shape;2887;p20"/>
              <p:cNvSpPr/>
              <p:nvPr/>
            </p:nvSpPr>
            <p:spPr>
              <a:xfrm rot="5372669" flipH="1">
                <a:off x="821799" y="2880516"/>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88" name="Google Shape;2888;p20"/>
              <p:cNvSpPr/>
              <p:nvPr/>
            </p:nvSpPr>
            <p:spPr>
              <a:xfrm rot="5372669" flipH="1">
                <a:off x="856121"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89" name="Google Shape;2889;p20"/>
              <p:cNvSpPr/>
              <p:nvPr/>
            </p:nvSpPr>
            <p:spPr>
              <a:xfrm rot="5372669" flipH="1">
                <a:off x="898980"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0" name="Google Shape;2890;p20"/>
              <p:cNvSpPr/>
              <p:nvPr/>
            </p:nvSpPr>
            <p:spPr>
              <a:xfrm rot="5372669" flipH="1">
                <a:off x="1078895"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1" name="Google Shape;2891;p20"/>
              <p:cNvSpPr/>
              <p:nvPr/>
            </p:nvSpPr>
            <p:spPr>
              <a:xfrm rot="5372669" flipH="1">
                <a:off x="1044437"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2" name="Google Shape;2892;p20"/>
              <p:cNvSpPr/>
              <p:nvPr/>
            </p:nvSpPr>
            <p:spPr>
              <a:xfrm rot="5372669" flipH="1">
                <a:off x="1001853"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3" name="Google Shape;2893;p20"/>
              <p:cNvSpPr/>
              <p:nvPr/>
            </p:nvSpPr>
            <p:spPr>
              <a:xfrm rot="5372669" flipH="1">
                <a:off x="967258" y="2880516"/>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4" name="Google Shape;2894;p20"/>
              <p:cNvSpPr/>
              <p:nvPr/>
            </p:nvSpPr>
            <p:spPr>
              <a:xfrm rot="5372669" flipH="1">
                <a:off x="1058095" y="2944679"/>
                <a:ext cx="273607" cy="16981"/>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5" name="Google Shape;2895;p20"/>
              <p:cNvSpPr/>
              <p:nvPr/>
            </p:nvSpPr>
            <p:spPr>
              <a:xfrm rot="5372669" flipH="1">
                <a:off x="1280273" y="2910425"/>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6" name="Google Shape;2896;p20"/>
              <p:cNvSpPr/>
              <p:nvPr/>
            </p:nvSpPr>
            <p:spPr>
              <a:xfrm rot="5372669" flipH="1">
                <a:off x="1164337"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7" name="Google Shape;2897;p20"/>
              <p:cNvSpPr/>
              <p:nvPr/>
            </p:nvSpPr>
            <p:spPr>
              <a:xfrm rot="5372669" flipH="1">
                <a:off x="1198427"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8" name="Google Shape;2898;p20"/>
              <p:cNvSpPr/>
              <p:nvPr/>
            </p:nvSpPr>
            <p:spPr>
              <a:xfrm rot="5372669" flipH="1">
                <a:off x="1233019"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9" name="Google Shape;2899;p20"/>
              <p:cNvSpPr/>
              <p:nvPr/>
            </p:nvSpPr>
            <p:spPr>
              <a:xfrm rot="5372669" flipH="1">
                <a:off x="1267211"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0" name="Google Shape;2900;p20"/>
              <p:cNvSpPr/>
              <p:nvPr/>
            </p:nvSpPr>
            <p:spPr>
              <a:xfrm rot="5372669" flipH="1">
                <a:off x="1455525" y="2880516"/>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1" name="Google Shape;2901;p20"/>
              <p:cNvSpPr/>
              <p:nvPr/>
            </p:nvSpPr>
            <p:spPr>
              <a:xfrm rot="5372669" flipH="1">
                <a:off x="1421335"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2" name="Google Shape;2902;p20"/>
              <p:cNvSpPr/>
              <p:nvPr/>
            </p:nvSpPr>
            <p:spPr>
              <a:xfrm rot="5372669" flipH="1">
                <a:off x="1378479"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3" name="Google Shape;2903;p20"/>
              <p:cNvSpPr/>
              <p:nvPr/>
            </p:nvSpPr>
            <p:spPr>
              <a:xfrm rot="5372669" flipH="1">
                <a:off x="1344159"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4" name="Google Shape;2904;p20"/>
              <p:cNvSpPr/>
              <p:nvPr/>
            </p:nvSpPr>
            <p:spPr>
              <a:xfrm rot="5372669" flipH="1">
                <a:off x="1434997" y="294467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5" name="Google Shape;2905;p20"/>
              <p:cNvSpPr/>
              <p:nvPr/>
            </p:nvSpPr>
            <p:spPr>
              <a:xfrm rot="5372669" flipH="1">
                <a:off x="1648639" y="2910425"/>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6" name="Google Shape;2906;p20"/>
              <p:cNvSpPr/>
              <p:nvPr/>
            </p:nvSpPr>
            <p:spPr>
              <a:xfrm rot="5372669" flipH="1">
                <a:off x="1532471"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7" name="Google Shape;2907;p20"/>
              <p:cNvSpPr/>
              <p:nvPr/>
            </p:nvSpPr>
            <p:spPr>
              <a:xfrm rot="5372669" flipH="1">
                <a:off x="1575328" y="2880516"/>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8" name="Google Shape;2908;p20"/>
              <p:cNvSpPr/>
              <p:nvPr/>
            </p:nvSpPr>
            <p:spPr>
              <a:xfrm rot="5372669" flipH="1">
                <a:off x="1609651"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9" name="Google Shape;2909;p20"/>
              <p:cNvSpPr/>
              <p:nvPr/>
            </p:nvSpPr>
            <p:spPr>
              <a:xfrm rot="5372669" flipH="1">
                <a:off x="1644109" y="2880516"/>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0" name="Google Shape;2910;p20"/>
              <p:cNvSpPr/>
              <p:nvPr/>
            </p:nvSpPr>
            <p:spPr>
              <a:xfrm rot="5372669" flipH="1">
                <a:off x="1832423"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1" name="Google Shape;2911;p20"/>
              <p:cNvSpPr/>
              <p:nvPr/>
            </p:nvSpPr>
            <p:spPr>
              <a:xfrm rot="5372669" flipH="1">
                <a:off x="1789567" y="2880516"/>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2" name="Google Shape;2912;p20"/>
              <p:cNvSpPr/>
              <p:nvPr/>
            </p:nvSpPr>
            <p:spPr>
              <a:xfrm rot="5372669" flipH="1">
                <a:off x="1755379"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3" name="Google Shape;2913;p20"/>
              <p:cNvSpPr/>
              <p:nvPr/>
            </p:nvSpPr>
            <p:spPr>
              <a:xfrm rot="5372669" flipH="1">
                <a:off x="1721056"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4" name="Google Shape;2914;p20"/>
              <p:cNvSpPr/>
              <p:nvPr/>
            </p:nvSpPr>
            <p:spPr>
              <a:xfrm rot="5372669" flipH="1">
                <a:off x="1803364" y="294467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5" name="Google Shape;2915;p20"/>
              <p:cNvSpPr/>
              <p:nvPr/>
            </p:nvSpPr>
            <p:spPr>
              <a:xfrm rot="5372669" flipH="1">
                <a:off x="2025269" y="2910425"/>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6" name="Google Shape;2916;p20"/>
              <p:cNvSpPr/>
              <p:nvPr/>
            </p:nvSpPr>
            <p:spPr>
              <a:xfrm rot="5372669" flipH="1">
                <a:off x="1909369" y="2880516"/>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7" name="Google Shape;2917;p20"/>
              <p:cNvSpPr/>
              <p:nvPr/>
            </p:nvSpPr>
            <p:spPr>
              <a:xfrm rot="5372669" flipH="1">
                <a:off x="1943695"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8" name="Google Shape;2918;p20"/>
              <p:cNvSpPr/>
              <p:nvPr/>
            </p:nvSpPr>
            <p:spPr>
              <a:xfrm rot="5372669" flipH="1">
                <a:off x="1986550"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9" name="Google Shape;2919;p20"/>
              <p:cNvSpPr/>
              <p:nvPr/>
            </p:nvSpPr>
            <p:spPr>
              <a:xfrm rot="5372669" flipH="1">
                <a:off x="2020738"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0" name="Google Shape;2920;p20"/>
              <p:cNvSpPr/>
              <p:nvPr/>
            </p:nvSpPr>
            <p:spPr>
              <a:xfrm rot="5372669" flipH="1">
                <a:off x="2200557"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1" name="Google Shape;2921;p20"/>
              <p:cNvSpPr/>
              <p:nvPr/>
            </p:nvSpPr>
            <p:spPr>
              <a:xfrm rot="5372669" flipH="1">
                <a:off x="2166467"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2" name="Google Shape;2922;p20"/>
              <p:cNvSpPr/>
              <p:nvPr/>
            </p:nvSpPr>
            <p:spPr>
              <a:xfrm rot="5372669" flipH="1">
                <a:off x="2132010"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3" name="Google Shape;2923;p20"/>
              <p:cNvSpPr/>
              <p:nvPr/>
            </p:nvSpPr>
            <p:spPr>
              <a:xfrm rot="5372669" flipH="1">
                <a:off x="2097684"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4" name="Google Shape;2924;p20"/>
              <p:cNvSpPr/>
              <p:nvPr/>
            </p:nvSpPr>
            <p:spPr>
              <a:xfrm rot="5372669" flipH="1">
                <a:off x="2171363" y="294467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5" name="Google Shape;2925;p20"/>
              <p:cNvSpPr/>
              <p:nvPr/>
            </p:nvSpPr>
            <p:spPr>
              <a:xfrm rot="5372669" flipH="1">
                <a:off x="2393907" y="2910425"/>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6" name="Google Shape;2926;p20"/>
              <p:cNvSpPr/>
              <p:nvPr/>
            </p:nvSpPr>
            <p:spPr>
              <a:xfrm rot="5372669" flipH="1">
                <a:off x="2277738"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7" name="Google Shape;2927;p20"/>
              <p:cNvSpPr/>
              <p:nvPr/>
            </p:nvSpPr>
            <p:spPr>
              <a:xfrm rot="5372669" flipH="1">
                <a:off x="2311926"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8" name="Google Shape;2928;p20"/>
              <p:cNvSpPr/>
              <p:nvPr/>
            </p:nvSpPr>
            <p:spPr>
              <a:xfrm rot="5372669" flipH="1">
                <a:off x="2354780"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9" name="Google Shape;2929;p20"/>
              <p:cNvSpPr/>
              <p:nvPr/>
            </p:nvSpPr>
            <p:spPr>
              <a:xfrm rot="5372669" flipH="1">
                <a:off x="2388870" y="2880516"/>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0" name="Google Shape;2930;p20"/>
              <p:cNvSpPr/>
              <p:nvPr/>
            </p:nvSpPr>
            <p:spPr>
              <a:xfrm rot="5372669" flipH="1">
                <a:off x="2568924"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1" name="Google Shape;2931;p20"/>
              <p:cNvSpPr/>
              <p:nvPr/>
            </p:nvSpPr>
            <p:spPr>
              <a:xfrm rot="5372669" flipH="1">
                <a:off x="2534602"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2" name="Google Shape;2932;p20"/>
              <p:cNvSpPr/>
              <p:nvPr/>
            </p:nvSpPr>
            <p:spPr>
              <a:xfrm rot="5372669" flipH="1">
                <a:off x="2500511"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3" name="Google Shape;2933;p20"/>
              <p:cNvSpPr/>
              <p:nvPr/>
            </p:nvSpPr>
            <p:spPr>
              <a:xfrm rot="5372669" flipH="1">
                <a:off x="2457655" y="2880516"/>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4" name="Google Shape;2934;p20"/>
              <p:cNvSpPr/>
              <p:nvPr/>
            </p:nvSpPr>
            <p:spPr>
              <a:xfrm rot="5372669" flipH="1">
                <a:off x="2548261" y="294467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5" name="Google Shape;2935;p20"/>
              <p:cNvSpPr/>
              <p:nvPr/>
            </p:nvSpPr>
            <p:spPr>
              <a:xfrm rot="5372669" flipH="1">
                <a:off x="2770536" y="2910425"/>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6" name="Google Shape;2936;p20"/>
              <p:cNvSpPr/>
              <p:nvPr/>
            </p:nvSpPr>
            <p:spPr>
              <a:xfrm rot="5372669" flipH="1">
                <a:off x="2645970"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7" name="Google Shape;2937;p20"/>
              <p:cNvSpPr/>
              <p:nvPr/>
            </p:nvSpPr>
            <p:spPr>
              <a:xfrm rot="5372669" flipH="1">
                <a:off x="2688826"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8" name="Google Shape;2938;p20"/>
              <p:cNvSpPr/>
              <p:nvPr/>
            </p:nvSpPr>
            <p:spPr>
              <a:xfrm rot="5372669" flipH="1">
                <a:off x="2722913"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9" name="Google Shape;2939;p20"/>
              <p:cNvSpPr/>
              <p:nvPr/>
            </p:nvSpPr>
            <p:spPr>
              <a:xfrm rot="5372669" flipH="1">
                <a:off x="2757239" y="2880516"/>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0" name="Google Shape;2940;p20"/>
              <p:cNvSpPr/>
              <p:nvPr/>
            </p:nvSpPr>
            <p:spPr>
              <a:xfrm rot="5372669" flipH="1">
                <a:off x="2945824"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1" name="Google Shape;2941;p20"/>
              <p:cNvSpPr/>
              <p:nvPr/>
            </p:nvSpPr>
            <p:spPr>
              <a:xfrm rot="5372669" flipH="1">
                <a:off x="2902968"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2" name="Google Shape;2942;p20"/>
              <p:cNvSpPr/>
              <p:nvPr/>
            </p:nvSpPr>
            <p:spPr>
              <a:xfrm rot="5372669" flipH="1">
                <a:off x="2868646"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3" name="Google Shape;2943;p20"/>
              <p:cNvSpPr/>
              <p:nvPr/>
            </p:nvSpPr>
            <p:spPr>
              <a:xfrm rot="5372669" flipH="1">
                <a:off x="2834285"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4" name="Google Shape;2944;p20"/>
              <p:cNvSpPr/>
              <p:nvPr/>
            </p:nvSpPr>
            <p:spPr>
              <a:xfrm rot="5372669" flipH="1">
                <a:off x="2916628" y="294467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5" name="Google Shape;2945;p20"/>
              <p:cNvSpPr/>
              <p:nvPr/>
            </p:nvSpPr>
            <p:spPr>
              <a:xfrm rot="5372669" flipH="1">
                <a:off x="3138533" y="2910425"/>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6" name="Google Shape;2946;p20"/>
              <p:cNvSpPr/>
              <p:nvPr/>
            </p:nvSpPr>
            <p:spPr>
              <a:xfrm rot="5372669" flipH="1">
                <a:off x="3022868"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7" name="Google Shape;2947;p20"/>
              <p:cNvSpPr/>
              <p:nvPr/>
            </p:nvSpPr>
            <p:spPr>
              <a:xfrm rot="5372669" flipH="1">
                <a:off x="3056961"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8" name="Google Shape;2948;p20"/>
              <p:cNvSpPr/>
              <p:nvPr/>
            </p:nvSpPr>
            <p:spPr>
              <a:xfrm rot="5372669" flipH="1">
                <a:off x="3091281" y="2880516"/>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49" name="Google Shape;2949;p20"/>
              <p:cNvSpPr/>
              <p:nvPr/>
            </p:nvSpPr>
            <p:spPr>
              <a:xfrm rot="5372669" flipH="1">
                <a:off x="3134139"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0" name="Google Shape;2950;p20"/>
              <p:cNvSpPr/>
              <p:nvPr/>
            </p:nvSpPr>
            <p:spPr>
              <a:xfrm rot="5372669" flipH="1">
                <a:off x="3314054"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1" name="Google Shape;2951;p20"/>
              <p:cNvSpPr/>
              <p:nvPr/>
            </p:nvSpPr>
            <p:spPr>
              <a:xfrm rot="5372669" flipH="1">
                <a:off x="3279866"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2" name="Google Shape;2952;p20"/>
              <p:cNvSpPr/>
              <p:nvPr/>
            </p:nvSpPr>
            <p:spPr>
              <a:xfrm rot="5372669" flipH="1">
                <a:off x="3245273"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3" name="Google Shape;2953;p20"/>
              <p:cNvSpPr/>
              <p:nvPr/>
            </p:nvSpPr>
            <p:spPr>
              <a:xfrm rot="5372669" flipH="1">
                <a:off x="3202418"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4" name="Google Shape;2954;p20"/>
              <p:cNvSpPr/>
              <p:nvPr/>
            </p:nvSpPr>
            <p:spPr>
              <a:xfrm rot="5372669" flipH="1">
                <a:off x="3284994" y="294467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5" name="Google Shape;2955;p20"/>
              <p:cNvSpPr/>
              <p:nvPr/>
            </p:nvSpPr>
            <p:spPr>
              <a:xfrm rot="5372669" flipH="1">
                <a:off x="3506900" y="2910425"/>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6" name="Google Shape;2956;p20"/>
              <p:cNvSpPr/>
              <p:nvPr/>
            </p:nvSpPr>
            <p:spPr>
              <a:xfrm rot="5372669" flipH="1">
                <a:off x="3391002"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7" name="Google Shape;2957;p20"/>
              <p:cNvSpPr/>
              <p:nvPr/>
            </p:nvSpPr>
            <p:spPr>
              <a:xfrm rot="5372669" flipH="1">
                <a:off x="3425325" y="2880516"/>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8" name="Google Shape;2958;p20"/>
              <p:cNvSpPr/>
              <p:nvPr/>
            </p:nvSpPr>
            <p:spPr>
              <a:xfrm rot="5372669" flipH="1">
                <a:off x="3459280"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59" name="Google Shape;2959;p20"/>
              <p:cNvSpPr/>
              <p:nvPr/>
            </p:nvSpPr>
            <p:spPr>
              <a:xfrm rot="5372669" flipH="1">
                <a:off x="3502369"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0" name="Google Shape;2960;p20"/>
              <p:cNvSpPr/>
              <p:nvPr/>
            </p:nvSpPr>
            <p:spPr>
              <a:xfrm rot="5372669" flipH="1">
                <a:off x="3682188"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1" name="Google Shape;2961;p20"/>
              <p:cNvSpPr/>
              <p:nvPr/>
            </p:nvSpPr>
            <p:spPr>
              <a:xfrm rot="5372669" flipH="1">
                <a:off x="3647865"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2" name="Google Shape;2962;p20"/>
              <p:cNvSpPr/>
              <p:nvPr/>
            </p:nvSpPr>
            <p:spPr>
              <a:xfrm rot="5372669" flipH="1">
                <a:off x="3605011"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3" name="Google Shape;2963;p20"/>
              <p:cNvSpPr/>
              <p:nvPr/>
            </p:nvSpPr>
            <p:spPr>
              <a:xfrm rot="5372669" flipH="1">
                <a:off x="3571057"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4" name="Google Shape;2964;p20"/>
              <p:cNvSpPr/>
              <p:nvPr/>
            </p:nvSpPr>
            <p:spPr>
              <a:xfrm rot="5372669" flipH="1">
                <a:off x="3653163" y="294467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5" name="Google Shape;2965;p20"/>
              <p:cNvSpPr/>
              <p:nvPr/>
            </p:nvSpPr>
            <p:spPr>
              <a:xfrm rot="5372669" flipH="1">
                <a:off x="4029894" y="294467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6" name="Google Shape;2966;p20"/>
              <p:cNvSpPr/>
              <p:nvPr/>
            </p:nvSpPr>
            <p:spPr>
              <a:xfrm rot="5372669" flipH="1">
                <a:off x="3875338" y="2910425"/>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7" name="Google Shape;2967;p20"/>
              <p:cNvSpPr/>
              <p:nvPr/>
            </p:nvSpPr>
            <p:spPr>
              <a:xfrm rot="5372669" flipH="1">
                <a:off x="3759168"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8" name="Google Shape;2968;p20"/>
              <p:cNvSpPr/>
              <p:nvPr/>
            </p:nvSpPr>
            <p:spPr>
              <a:xfrm rot="5372669" flipH="1">
                <a:off x="3793494"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69" name="Google Shape;2969;p20"/>
              <p:cNvSpPr/>
              <p:nvPr/>
            </p:nvSpPr>
            <p:spPr>
              <a:xfrm rot="5372669" flipH="1">
                <a:off x="3836352"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0" name="Google Shape;2970;p20"/>
              <p:cNvSpPr/>
              <p:nvPr/>
            </p:nvSpPr>
            <p:spPr>
              <a:xfrm rot="5372669" flipH="1">
                <a:off x="3870671"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1" name="Google Shape;2971;p20"/>
              <p:cNvSpPr/>
              <p:nvPr/>
            </p:nvSpPr>
            <p:spPr>
              <a:xfrm rot="5372669" flipH="1">
                <a:off x="4050357"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2" name="Google Shape;2972;p20"/>
              <p:cNvSpPr/>
              <p:nvPr/>
            </p:nvSpPr>
            <p:spPr>
              <a:xfrm rot="5372669" flipH="1">
                <a:off x="4016267"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3" name="Google Shape;2973;p20"/>
              <p:cNvSpPr/>
              <p:nvPr/>
            </p:nvSpPr>
            <p:spPr>
              <a:xfrm rot="5372669" flipH="1">
                <a:off x="3982077"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4" name="Google Shape;2974;p20"/>
              <p:cNvSpPr/>
              <p:nvPr/>
            </p:nvSpPr>
            <p:spPr>
              <a:xfrm rot="5372669" flipH="1">
                <a:off x="3947753"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5" name="Google Shape;2975;p20"/>
              <p:cNvSpPr/>
              <p:nvPr/>
            </p:nvSpPr>
            <p:spPr>
              <a:xfrm rot="5372669" flipH="1">
                <a:off x="-62141" y="294467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6" name="Google Shape;2976;p20"/>
              <p:cNvSpPr/>
              <p:nvPr/>
            </p:nvSpPr>
            <p:spPr>
              <a:xfrm rot="5372669" flipH="1">
                <a:off x="159764" y="2910425"/>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7" name="Google Shape;2977;p20"/>
              <p:cNvSpPr/>
              <p:nvPr/>
            </p:nvSpPr>
            <p:spPr>
              <a:xfrm rot="5372669" flipH="1">
                <a:off x="44102"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8" name="Google Shape;2978;p20"/>
              <p:cNvSpPr/>
              <p:nvPr/>
            </p:nvSpPr>
            <p:spPr>
              <a:xfrm rot="5372669" flipH="1">
                <a:off x="78192" y="2880516"/>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79" name="Google Shape;2979;p20"/>
              <p:cNvSpPr/>
              <p:nvPr/>
            </p:nvSpPr>
            <p:spPr>
              <a:xfrm rot="5372669" flipH="1">
                <a:off x="112514"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0" name="Google Shape;2980;p20"/>
              <p:cNvSpPr/>
              <p:nvPr/>
            </p:nvSpPr>
            <p:spPr>
              <a:xfrm rot="5372669" flipH="1">
                <a:off x="155373"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1" name="Google Shape;2981;p20"/>
              <p:cNvSpPr/>
              <p:nvPr/>
            </p:nvSpPr>
            <p:spPr>
              <a:xfrm rot="5372669" flipH="1">
                <a:off x="335288"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2" name="Google Shape;2982;p20"/>
              <p:cNvSpPr/>
              <p:nvPr/>
            </p:nvSpPr>
            <p:spPr>
              <a:xfrm rot="5372669" flipH="1">
                <a:off x="300830"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3" name="Google Shape;2983;p20"/>
              <p:cNvSpPr/>
              <p:nvPr/>
            </p:nvSpPr>
            <p:spPr>
              <a:xfrm rot="5372669" flipH="1">
                <a:off x="258247"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4" name="Google Shape;2984;p20"/>
              <p:cNvSpPr/>
              <p:nvPr/>
            </p:nvSpPr>
            <p:spPr>
              <a:xfrm rot="5372669" flipH="1">
                <a:off x="223651" y="2880516"/>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5" name="Google Shape;2985;p20"/>
              <p:cNvSpPr/>
              <p:nvPr/>
            </p:nvSpPr>
            <p:spPr>
              <a:xfrm rot="5372669" flipH="1">
                <a:off x="314489" y="2944679"/>
                <a:ext cx="273607" cy="16981"/>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6" name="Google Shape;2986;p20"/>
              <p:cNvSpPr/>
              <p:nvPr/>
            </p:nvSpPr>
            <p:spPr>
              <a:xfrm rot="5372669" flipH="1">
                <a:off x="536667" y="2910425"/>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7" name="Google Shape;2987;p20"/>
              <p:cNvSpPr/>
              <p:nvPr/>
            </p:nvSpPr>
            <p:spPr>
              <a:xfrm rot="5372669" flipH="1">
                <a:off x="420730"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8" name="Google Shape;2988;p20"/>
              <p:cNvSpPr/>
              <p:nvPr/>
            </p:nvSpPr>
            <p:spPr>
              <a:xfrm rot="5372669" flipH="1">
                <a:off x="454820"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9" name="Google Shape;2989;p20"/>
              <p:cNvSpPr/>
              <p:nvPr/>
            </p:nvSpPr>
            <p:spPr>
              <a:xfrm rot="5372669" flipH="1">
                <a:off x="489413"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0" name="Google Shape;2990;p20"/>
              <p:cNvSpPr/>
              <p:nvPr/>
            </p:nvSpPr>
            <p:spPr>
              <a:xfrm rot="5372669" flipH="1">
                <a:off x="523604"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1" name="Google Shape;2991;p20"/>
              <p:cNvSpPr/>
              <p:nvPr/>
            </p:nvSpPr>
            <p:spPr>
              <a:xfrm rot="5372669" flipH="1">
                <a:off x="711918" y="2880516"/>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2" name="Google Shape;2992;p20"/>
              <p:cNvSpPr/>
              <p:nvPr/>
            </p:nvSpPr>
            <p:spPr>
              <a:xfrm rot="5372669" flipH="1">
                <a:off x="677728"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3" name="Google Shape;2993;p20"/>
              <p:cNvSpPr/>
              <p:nvPr/>
            </p:nvSpPr>
            <p:spPr>
              <a:xfrm rot="5372669" flipH="1">
                <a:off x="634872"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4" name="Google Shape;2994;p20"/>
              <p:cNvSpPr/>
              <p:nvPr/>
            </p:nvSpPr>
            <p:spPr>
              <a:xfrm rot="5372669" flipH="1">
                <a:off x="600552" y="288051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995" name="Google Shape;2995;p20"/>
              <p:cNvGrpSpPr/>
              <p:nvPr/>
            </p:nvGrpSpPr>
            <p:grpSpPr>
              <a:xfrm>
                <a:off x="4206240" y="2816352"/>
                <a:ext cx="4068561" cy="300498"/>
                <a:chOff x="1369540" y="195742"/>
                <a:chExt cx="4068561" cy="300498"/>
              </a:xfrm>
            </p:grpSpPr>
            <p:sp>
              <p:nvSpPr>
                <p:cNvPr id="2996" name="Google Shape;2996;p20"/>
                <p:cNvSpPr/>
                <p:nvPr/>
              </p:nvSpPr>
              <p:spPr>
                <a:xfrm rot="5372669" flipH="1">
                  <a:off x="1943291" y="350883"/>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7" name="Google Shape;2997;p20"/>
                <p:cNvSpPr/>
                <p:nvPr/>
              </p:nvSpPr>
              <p:spPr>
                <a:xfrm rot="5372669" flipH="1">
                  <a:off x="2165196" y="314778"/>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8" name="Google Shape;2998;p20"/>
                <p:cNvSpPr/>
                <p:nvPr/>
              </p:nvSpPr>
              <p:spPr>
                <a:xfrm rot="5372669" flipH="1">
                  <a:off x="2049534" y="28602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9" name="Google Shape;2999;p20"/>
                <p:cNvSpPr/>
                <p:nvPr/>
              </p:nvSpPr>
              <p:spPr>
                <a:xfrm rot="5372669" flipH="1">
                  <a:off x="2083624" y="285950"/>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0" name="Google Shape;3000;p20"/>
                <p:cNvSpPr/>
                <p:nvPr/>
              </p:nvSpPr>
              <p:spPr>
                <a:xfrm rot="5372669" flipH="1">
                  <a:off x="2117946" y="285472"/>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1" name="Google Shape;3001;p20"/>
                <p:cNvSpPr/>
                <p:nvPr/>
              </p:nvSpPr>
              <p:spPr>
                <a:xfrm rot="5372669" flipH="1">
                  <a:off x="2160805" y="285233"/>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2" name="Google Shape;3002;p20"/>
                <p:cNvSpPr/>
                <p:nvPr/>
              </p:nvSpPr>
              <p:spPr>
                <a:xfrm rot="5372669" flipH="1">
                  <a:off x="2340720" y="283560"/>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3" name="Google Shape;3003;p20"/>
                <p:cNvSpPr/>
                <p:nvPr/>
              </p:nvSpPr>
              <p:spPr>
                <a:xfrm rot="5372669" flipH="1">
                  <a:off x="2306262" y="284004"/>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4" name="Google Shape;3004;p20"/>
                <p:cNvSpPr/>
                <p:nvPr/>
              </p:nvSpPr>
              <p:spPr>
                <a:xfrm rot="5372669" flipH="1">
                  <a:off x="2263678" y="284512"/>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5" name="Google Shape;3005;p20"/>
                <p:cNvSpPr/>
                <p:nvPr/>
              </p:nvSpPr>
              <p:spPr>
                <a:xfrm rot="5372669" flipH="1">
                  <a:off x="2229083" y="284723"/>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6" name="Google Shape;3006;p20"/>
                <p:cNvSpPr/>
                <p:nvPr/>
              </p:nvSpPr>
              <p:spPr>
                <a:xfrm rot="5372669" flipH="1">
                  <a:off x="2319920" y="347942"/>
                  <a:ext cx="273607" cy="16981"/>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7" name="Google Shape;3007;p20"/>
                <p:cNvSpPr/>
                <p:nvPr/>
              </p:nvSpPr>
              <p:spPr>
                <a:xfrm rot="5372669" flipH="1">
                  <a:off x="2542098" y="311837"/>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8" name="Google Shape;3008;p20"/>
                <p:cNvSpPr/>
                <p:nvPr/>
              </p:nvSpPr>
              <p:spPr>
                <a:xfrm rot="5372669" flipH="1">
                  <a:off x="2426162" y="282813"/>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9" name="Google Shape;3009;p20"/>
                <p:cNvSpPr/>
                <p:nvPr/>
              </p:nvSpPr>
              <p:spPr>
                <a:xfrm rot="5372669" flipH="1">
                  <a:off x="2460252" y="2827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0" name="Google Shape;3010;p20"/>
                <p:cNvSpPr/>
                <p:nvPr/>
              </p:nvSpPr>
              <p:spPr>
                <a:xfrm rot="5372669" flipH="1">
                  <a:off x="2494844" y="282532"/>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1" name="Google Shape;3011;p20"/>
                <p:cNvSpPr/>
                <p:nvPr/>
              </p:nvSpPr>
              <p:spPr>
                <a:xfrm rot="5372669" flipH="1">
                  <a:off x="2529036" y="282092"/>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2" name="Google Shape;3012;p20"/>
                <p:cNvSpPr/>
                <p:nvPr/>
              </p:nvSpPr>
              <p:spPr>
                <a:xfrm rot="5372669" flipH="1">
                  <a:off x="2717350" y="280622"/>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3" name="Google Shape;3013;p20"/>
                <p:cNvSpPr/>
                <p:nvPr/>
              </p:nvSpPr>
              <p:spPr>
                <a:xfrm rot="5372669" flipH="1">
                  <a:off x="2683160" y="28106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4" name="Google Shape;3014;p20"/>
                <p:cNvSpPr/>
                <p:nvPr/>
              </p:nvSpPr>
              <p:spPr>
                <a:xfrm rot="5372669" flipH="1">
                  <a:off x="2640304" y="281304"/>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5" name="Google Shape;3015;p20"/>
                <p:cNvSpPr/>
                <p:nvPr/>
              </p:nvSpPr>
              <p:spPr>
                <a:xfrm rot="5372669" flipH="1">
                  <a:off x="2605984" y="28178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6" name="Google Shape;3016;p20"/>
                <p:cNvSpPr/>
                <p:nvPr/>
              </p:nvSpPr>
              <p:spPr>
                <a:xfrm rot="5372669" flipH="1">
                  <a:off x="2696822" y="345001"/>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7" name="Google Shape;3017;p20"/>
                <p:cNvSpPr/>
                <p:nvPr/>
              </p:nvSpPr>
              <p:spPr>
                <a:xfrm rot="5372669" flipH="1">
                  <a:off x="2910464" y="308929"/>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8" name="Google Shape;3018;p20"/>
                <p:cNvSpPr/>
                <p:nvPr/>
              </p:nvSpPr>
              <p:spPr>
                <a:xfrm rot="5372669" flipH="1">
                  <a:off x="2794296" y="2800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9" name="Google Shape;3019;p20"/>
                <p:cNvSpPr/>
                <p:nvPr/>
              </p:nvSpPr>
              <p:spPr>
                <a:xfrm rot="5372669" flipH="1">
                  <a:off x="2837153" y="279799"/>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0" name="Google Shape;3020;p20"/>
                <p:cNvSpPr/>
                <p:nvPr/>
              </p:nvSpPr>
              <p:spPr>
                <a:xfrm rot="5372669" flipH="1">
                  <a:off x="2871476" y="279593"/>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1" name="Google Shape;3021;p20"/>
                <p:cNvSpPr/>
                <p:nvPr/>
              </p:nvSpPr>
              <p:spPr>
                <a:xfrm rot="5372669" flipH="1">
                  <a:off x="2905934" y="27915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2" name="Google Shape;3022;p20"/>
                <p:cNvSpPr/>
                <p:nvPr/>
              </p:nvSpPr>
              <p:spPr>
                <a:xfrm rot="5372669" flipH="1">
                  <a:off x="3094248" y="27768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3" name="Google Shape;3023;p20"/>
                <p:cNvSpPr/>
                <p:nvPr/>
              </p:nvSpPr>
              <p:spPr>
                <a:xfrm rot="5372669" flipH="1">
                  <a:off x="3051392" y="277922"/>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4" name="Google Shape;3024;p20"/>
                <p:cNvSpPr/>
                <p:nvPr/>
              </p:nvSpPr>
              <p:spPr>
                <a:xfrm rot="5372669" flipH="1">
                  <a:off x="3017204" y="27836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5" name="Google Shape;3025;p20"/>
                <p:cNvSpPr/>
                <p:nvPr/>
              </p:nvSpPr>
              <p:spPr>
                <a:xfrm rot="5372669" flipH="1">
                  <a:off x="2982881" y="278568"/>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6" name="Google Shape;3026;p20"/>
                <p:cNvSpPr/>
                <p:nvPr/>
              </p:nvSpPr>
              <p:spPr>
                <a:xfrm rot="5372669" flipH="1">
                  <a:off x="3065189" y="342094"/>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7" name="Google Shape;3027;p20"/>
                <p:cNvSpPr/>
                <p:nvPr/>
              </p:nvSpPr>
              <p:spPr>
                <a:xfrm rot="5372669" flipH="1">
                  <a:off x="3287094" y="305990"/>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8" name="Google Shape;3028;p20"/>
                <p:cNvSpPr/>
                <p:nvPr/>
              </p:nvSpPr>
              <p:spPr>
                <a:xfrm rot="5372669" flipH="1">
                  <a:off x="3171194" y="277100"/>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9" name="Google Shape;3029;p20"/>
                <p:cNvSpPr/>
                <p:nvPr/>
              </p:nvSpPr>
              <p:spPr>
                <a:xfrm rot="5372669" flipH="1">
                  <a:off x="3205520" y="276892"/>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0" name="Google Shape;3030;p20"/>
                <p:cNvSpPr/>
                <p:nvPr/>
              </p:nvSpPr>
              <p:spPr>
                <a:xfrm rot="5372669" flipH="1">
                  <a:off x="3248375" y="276650"/>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1" name="Google Shape;3031;p20"/>
                <p:cNvSpPr/>
                <p:nvPr/>
              </p:nvSpPr>
              <p:spPr>
                <a:xfrm rot="5372669" flipH="1">
                  <a:off x="3282563" y="275943"/>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2" name="Google Shape;3032;p20"/>
                <p:cNvSpPr/>
                <p:nvPr/>
              </p:nvSpPr>
              <p:spPr>
                <a:xfrm rot="5372669" flipH="1">
                  <a:off x="3462382" y="274909"/>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3" name="Google Shape;3033;p20"/>
                <p:cNvSpPr/>
                <p:nvPr/>
              </p:nvSpPr>
              <p:spPr>
                <a:xfrm rot="5372669" flipH="1">
                  <a:off x="3428292" y="274980"/>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4" name="Google Shape;3034;p20"/>
                <p:cNvSpPr/>
                <p:nvPr/>
              </p:nvSpPr>
              <p:spPr>
                <a:xfrm rot="5372669" flipH="1">
                  <a:off x="3393835" y="275423"/>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5" name="Google Shape;3035;p20"/>
                <p:cNvSpPr/>
                <p:nvPr/>
              </p:nvSpPr>
              <p:spPr>
                <a:xfrm rot="5372669" flipH="1">
                  <a:off x="3359509" y="275630"/>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6" name="Google Shape;3036;p20"/>
                <p:cNvSpPr/>
                <p:nvPr/>
              </p:nvSpPr>
              <p:spPr>
                <a:xfrm rot="5372669" flipH="1">
                  <a:off x="3433188" y="339090"/>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7" name="Google Shape;3037;p20"/>
                <p:cNvSpPr/>
                <p:nvPr/>
              </p:nvSpPr>
              <p:spPr>
                <a:xfrm rot="5372669" flipH="1">
                  <a:off x="3655732" y="303080"/>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8" name="Google Shape;3038;p20"/>
                <p:cNvSpPr/>
                <p:nvPr/>
              </p:nvSpPr>
              <p:spPr>
                <a:xfrm rot="5372669" flipH="1">
                  <a:off x="3539563" y="27419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9" name="Google Shape;3039;p20"/>
                <p:cNvSpPr/>
                <p:nvPr/>
              </p:nvSpPr>
              <p:spPr>
                <a:xfrm rot="5372669" flipH="1">
                  <a:off x="3573751" y="273752"/>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0" name="Google Shape;3040;p20"/>
                <p:cNvSpPr/>
                <p:nvPr/>
              </p:nvSpPr>
              <p:spPr>
                <a:xfrm rot="5372669" flipH="1">
                  <a:off x="3616605" y="273240"/>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1" name="Google Shape;3041;p20"/>
                <p:cNvSpPr/>
                <p:nvPr/>
              </p:nvSpPr>
              <p:spPr>
                <a:xfrm rot="5372669" flipH="1">
                  <a:off x="3650695" y="273170"/>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2" name="Google Shape;3042;p20"/>
                <p:cNvSpPr/>
                <p:nvPr/>
              </p:nvSpPr>
              <p:spPr>
                <a:xfrm rot="5372669" flipH="1">
                  <a:off x="3830749" y="27173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3" name="Google Shape;3043;p20"/>
                <p:cNvSpPr/>
                <p:nvPr/>
              </p:nvSpPr>
              <p:spPr>
                <a:xfrm rot="5372669" flipH="1">
                  <a:off x="3796427" y="272209"/>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4" name="Google Shape;3044;p20"/>
                <p:cNvSpPr/>
                <p:nvPr/>
              </p:nvSpPr>
              <p:spPr>
                <a:xfrm rot="5372669" flipH="1">
                  <a:off x="3762336" y="272280"/>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5" name="Google Shape;3045;p20"/>
                <p:cNvSpPr/>
                <p:nvPr/>
              </p:nvSpPr>
              <p:spPr>
                <a:xfrm rot="5372669" flipH="1">
                  <a:off x="3719480" y="272522"/>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6" name="Google Shape;3046;p20"/>
                <p:cNvSpPr/>
                <p:nvPr/>
              </p:nvSpPr>
              <p:spPr>
                <a:xfrm rot="5372669" flipH="1">
                  <a:off x="3810086" y="335877"/>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7" name="Google Shape;3047;p20"/>
                <p:cNvSpPr/>
                <p:nvPr/>
              </p:nvSpPr>
              <p:spPr>
                <a:xfrm rot="5372669" flipH="1">
                  <a:off x="4032361" y="299873"/>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8" name="Google Shape;3048;p20"/>
                <p:cNvSpPr/>
                <p:nvPr/>
              </p:nvSpPr>
              <p:spPr>
                <a:xfrm rot="5372669" flipH="1">
                  <a:off x="3907795" y="271053"/>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9" name="Google Shape;3049;p20"/>
                <p:cNvSpPr/>
                <p:nvPr/>
              </p:nvSpPr>
              <p:spPr>
                <a:xfrm rot="5372669" flipH="1">
                  <a:off x="3950651" y="27081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0" name="Google Shape;3050;p20"/>
                <p:cNvSpPr/>
                <p:nvPr/>
              </p:nvSpPr>
              <p:spPr>
                <a:xfrm rot="5372669" flipH="1">
                  <a:off x="3984738" y="270469"/>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1" name="Google Shape;3051;p20"/>
                <p:cNvSpPr/>
                <p:nvPr/>
              </p:nvSpPr>
              <p:spPr>
                <a:xfrm rot="5372669" flipH="1">
                  <a:off x="4019064" y="27026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2" name="Google Shape;3052;p20"/>
                <p:cNvSpPr/>
                <p:nvPr/>
              </p:nvSpPr>
              <p:spPr>
                <a:xfrm rot="5372669" flipH="1">
                  <a:off x="4207649" y="268793"/>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3" name="Google Shape;3053;p20"/>
                <p:cNvSpPr/>
                <p:nvPr/>
              </p:nvSpPr>
              <p:spPr>
                <a:xfrm rot="5372669" flipH="1">
                  <a:off x="4164793" y="269302"/>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4" name="Google Shape;3054;p20"/>
                <p:cNvSpPr/>
                <p:nvPr/>
              </p:nvSpPr>
              <p:spPr>
                <a:xfrm rot="5372669" flipH="1">
                  <a:off x="4130471" y="269509"/>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5" name="Google Shape;3055;p20"/>
                <p:cNvSpPr/>
                <p:nvPr/>
              </p:nvSpPr>
              <p:spPr>
                <a:xfrm rot="5372669" flipH="1">
                  <a:off x="4096110" y="269583"/>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6" name="Google Shape;3056;p20"/>
                <p:cNvSpPr/>
                <p:nvPr/>
              </p:nvSpPr>
              <p:spPr>
                <a:xfrm rot="5372669" flipH="1">
                  <a:off x="4178453" y="332971"/>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7" name="Google Shape;3057;p20"/>
                <p:cNvSpPr/>
                <p:nvPr/>
              </p:nvSpPr>
              <p:spPr>
                <a:xfrm rot="5372669" flipH="1">
                  <a:off x="4400358" y="296866"/>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8" name="Google Shape;3058;p20"/>
                <p:cNvSpPr/>
                <p:nvPr/>
              </p:nvSpPr>
              <p:spPr>
                <a:xfrm rot="5372669" flipH="1">
                  <a:off x="4284693" y="26811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9" name="Google Shape;3059;p20"/>
                <p:cNvSpPr/>
                <p:nvPr/>
              </p:nvSpPr>
              <p:spPr>
                <a:xfrm rot="5372669" flipH="1">
                  <a:off x="4318786" y="268039"/>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0" name="Google Shape;3060;p20"/>
                <p:cNvSpPr/>
                <p:nvPr/>
              </p:nvSpPr>
              <p:spPr>
                <a:xfrm rot="5372669" flipH="1">
                  <a:off x="4353106" y="267563"/>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1" name="Google Shape;3061;p20"/>
                <p:cNvSpPr/>
                <p:nvPr/>
              </p:nvSpPr>
              <p:spPr>
                <a:xfrm rot="5372669" flipH="1">
                  <a:off x="4395964" y="267323"/>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2" name="Google Shape;3062;p20"/>
                <p:cNvSpPr/>
                <p:nvPr/>
              </p:nvSpPr>
              <p:spPr>
                <a:xfrm rot="5372669" flipH="1">
                  <a:off x="4575879" y="26565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3" name="Google Shape;3063;p20"/>
                <p:cNvSpPr/>
                <p:nvPr/>
              </p:nvSpPr>
              <p:spPr>
                <a:xfrm rot="5372669" flipH="1">
                  <a:off x="4541691" y="266090"/>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4" name="Google Shape;3064;p20"/>
                <p:cNvSpPr/>
                <p:nvPr/>
              </p:nvSpPr>
              <p:spPr>
                <a:xfrm rot="5372669" flipH="1">
                  <a:off x="4507098" y="266299"/>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5" name="Google Shape;3065;p20"/>
                <p:cNvSpPr/>
                <p:nvPr/>
              </p:nvSpPr>
              <p:spPr>
                <a:xfrm rot="5372669" flipH="1">
                  <a:off x="4464243" y="266809"/>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6" name="Google Shape;3066;p20"/>
                <p:cNvSpPr/>
                <p:nvPr/>
              </p:nvSpPr>
              <p:spPr>
                <a:xfrm rot="5372669" flipH="1">
                  <a:off x="4546819" y="330064"/>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7" name="Google Shape;3067;p20"/>
                <p:cNvSpPr/>
                <p:nvPr/>
              </p:nvSpPr>
              <p:spPr>
                <a:xfrm rot="5372669" flipH="1">
                  <a:off x="4768725" y="293960"/>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8" name="Google Shape;3068;p20"/>
                <p:cNvSpPr/>
                <p:nvPr/>
              </p:nvSpPr>
              <p:spPr>
                <a:xfrm rot="5372669" flipH="1">
                  <a:off x="4652827" y="265340"/>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9" name="Google Shape;3069;p20"/>
                <p:cNvSpPr/>
                <p:nvPr/>
              </p:nvSpPr>
              <p:spPr>
                <a:xfrm rot="5372669" flipH="1">
                  <a:off x="4687150" y="264862"/>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0" name="Google Shape;3070;p20"/>
                <p:cNvSpPr/>
                <p:nvPr/>
              </p:nvSpPr>
              <p:spPr>
                <a:xfrm rot="5372669" flipH="1">
                  <a:off x="4721105" y="264558"/>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1" name="Google Shape;3071;p20"/>
                <p:cNvSpPr/>
                <p:nvPr/>
              </p:nvSpPr>
              <p:spPr>
                <a:xfrm rot="5372669" flipH="1">
                  <a:off x="4764194" y="26418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2" name="Google Shape;3072;p20"/>
                <p:cNvSpPr/>
                <p:nvPr/>
              </p:nvSpPr>
              <p:spPr>
                <a:xfrm rot="5372669" flipH="1">
                  <a:off x="4944013" y="262879"/>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3" name="Google Shape;3073;p20"/>
                <p:cNvSpPr/>
                <p:nvPr/>
              </p:nvSpPr>
              <p:spPr>
                <a:xfrm rot="5372669" flipH="1">
                  <a:off x="4909690" y="26308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4" name="Google Shape;3074;p20"/>
                <p:cNvSpPr/>
                <p:nvPr/>
              </p:nvSpPr>
              <p:spPr>
                <a:xfrm rot="5372669" flipH="1">
                  <a:off x="4866836" y="26359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5" name="Google Shape;3075;p20"/>
                <p:cNvSpPr/>
                <p:nvPr/>
              </p:nvSpPr>
              <p:spPr>
                <a:xfrm rot="5372669" flipH="1">
                  <a:off x="4832882" y="263902"/>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6" name="Google Shape;3076;p20"/>
                <p:cNvSpPr/>
                <p:nvPr/>
              </p:nvSpPr>
              <p:spPr>
                <a:xfrm rot="5372669" flipH="1">
                  <a:off x="4914988" y="335825"/>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7" name="Google Shape;3077;p20"/>
                <p:cNvSpPr/>
                <p:nvPr/>
              </p:nvSpPr>
              <p:spPr>
                <a:xfrm rot="5372669" flipH="1">
                  <a:off x="5291719" y="324118"/>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8" name="Google Shape;3078;p20"/>
                <p:cNvSpPr/>
                <p:nvPr/>
              </p:nvSpPr>
              <p:spPr>
                <a:xfrm rot="5372669" flipH="1">
                  <a:off x="5137163" y="299721"/>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9" name="Google Shape;3079;p20"/>
                <p:cNvSpPr/>
                <p:nvPr/>
              </p:nvSpPr>
              <p:spPr>
                <a:xfrm rot="5372669" flipH="1">
                  <a:off x="5020993" y="270830"/>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0" name="Google Shape;3080;p20"/>
                <p:cNvSpPr/>
                <p:nvPr/>
              </p:nvSpPr>
              <p:spPr>
                <a:xfrm rot="5372669" flipH="1">
                  <a:off x="5055319" y="270623"/>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1" name="Google Shape;3081;p20"/>
                <p:cNvSpPr/>
                <p:nvPr/>
              </p:nvSpPr>
              <p:spPr>
                <a:xfrm rot="5372669" flipH="1">
                  <a:off x="5098177" y="270383"/>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2" name="Google Shape;3082;p20"/>
                <p:cNvSpPr/>
                <p:nvPr/>
              </p:nvSpPr>
              <p:spPr>
                <a:xfrm rot="5372669" flipH="1">
                  <a:off x="5132496" y="269906"/>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3" name="Google Shape;3083;p20"/>
                <p:cNvSpPr/>
                <p:nvPr/>
              </p:nvSpPr>
              <p:spPr>
                <a:xfrm rot="5372669" flipH="1">
                  <a:off x="5312182" y="268640"/>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4" name="Google Shape;3084;p20"/>
                <p:cNvSpPr/>
                <p:nvPr/>
              </p:nvSpPr>
              <p:spPr>
                <a:xfrm rot="5372669" flipH="1">
                  <a:off x="5278092" y="26871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5" name="Google Shape;3085;p20"/>
                <p:cNvSpPr/>
                <p:nvPr/>
              </p:nvSpPr>
              <p:spPr>
                <a:xfrm rot="5372669" flipH="1">
                  <a:off x="5243902" y="269152"/>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6" name="Google Shape;3086;p20"/>
                <p:cNvSpPr/>
                <p:nvPr/>
              </p:nvSpPr>
              <p:spPr>
                <a:xfrm rot="5372669" flipH="1">
                  <a:off x="5209578" y="269357"/>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7" name="Google Shape;3087;p20"/>
                <p:cNvSpPr/>
                <p:nvPr/>
              </p:nvSpPr>
              <p:spPr>
                <a:xfrm rot="5372669" flipH="1">
                  <a:off x="1421589" y="314837"/>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8" name="Google Shape;3088;p20"/>
                <p:cNvSpPr/>
                <p:nvPr/>
              </p:nvSpPr>
              <p:spPr>
                <a:xfrm rot="5372669" flipH="1">
                  <a:off x="1305927" y="286080"/>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9" name="Google Shape;3089;p20"/>
                <p:cNvSpPr/>
                <p:nvPr/>
              </p:nvSpPr>
              <p:spPr>
                <a:xfrm rot="5372669" flipH="1">
                  <a:off x="1340017" y="286009"/>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0" name="Google Shape;3090;p20"/>
                <p:cNvSpPr/>
                <p:nvPr/>
              </p:nvSpPr>
              <p:spPr>
                <a:xfrm rot="5372669" flipH="1">
                  <a:off x="1374339" y="28553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1" name="Google Shape;3091;p20"/>
                <p:cNvSpPr/>
                <p:nvPr/>
              </p:nvSpPr>
              <p:spPr>
                <a:xfrm rot="5372669" flipH="1">
                  <a:off x="1417198" y="28529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2" name="Google Shape;3092;p20"/>
                <p:cNvSpPr/>
                <p:nvPr/>
              </p:nvSpPr>
              <p:spPr>
                <a:xfrm rot="5372669" flipH="1">
                  <a:off x="1597113" y="283619"/>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3" name="Google Shape;3093;p20"/>
                <p:cNvSpPr/>
                <p:nvPr/>
              </p:nvSpPr>
              <p:spPr>
                <a:xfrm rot="5372669" flipH="1">
                  <a:off x="1562655" y="284063"/>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4" name="Google Shape;3094;p20"/>
                <p:cNvSpPr/>
                <p:nvPr/>
              </p:nvSpPr>
              <p:spPr>
                <a:xfrm rot="5372669" flipH="1">
                  <a:off x="1520072" y="284570"/>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5" name="Google Shape;3095;p20"/>
                <p:cNvSpPr/>
                <p:nvPr/>
              </p:nvSpPr>
              <p:spPr>
                <a:xfrm rot="5372669" flipH="1">
                  <a:off x="1485476" y="284782"/>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6" name="Google Shape;3096;p20"/>
                <p:cNvSpPr/>
                <p:nvPr/>
              </p:nvSpPr>
              <p:spPr>
                <a:xfrm rot="5372669" flipH="1">
                  <a:off x="1576314" y="348001"/>
                  <a:ext cx="273607" cy="16981"/>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7" name="Google Shape;3097;p20"/>
                <p:cNvSpPr/>
                <p:nvPr/>
              </p:nvSpPr>
              <p:spPr>
                <a:xfrm rot="5372669" flipH="1">
                  <a:off x="1798492" y="311896"/>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8" name="Google Shape;3098;p20"/>
                <p:cNvSpPr/>
                <p:nvPr/>
              </p:nvSpPr>
              <p:spPr>
                <a:xfrm rot="5372669" flipH="1">
                  <a:off x="1682555" y="282872"/>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9" name="Google Shape;3099;p20"/>
                <p:cNvSpPr/>
                <p:nvPr/>
              </p:nvSpPr>
              <p:spPr>
                <a:xfrm rot="5372669" flipH="1">
                  <a:off x="1716645" y="282800"/>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0" name="Google Shape;3100;p20"/>
                <p:cNvSpPr/>
                <p:nvPr/>
              </p:nvSpPr>
              <p:spPr>
                <a:xfrm rot="5372669" flipH="1">
                  <a:off x="1751238" y="28259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1" name="Google Shape;3101;p20"/>
                <p:cNvSpPr/>
                <p:nvPr/>
              </p:nvSpPr>
              <p:spPr>
                <a:xfrm rot="5372669" flipH="1">
                  <a:off x="1785429" y="28215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2" name="Google Shape;3102;p20"/>
                <p:cNvSpPr/>
                <p:nvPr/>
              </p:nvSpPr>
              <p:spPr>
                <a:xfrm rot="5372669" flipH="1">
                  <a:off x="1973743" y="280680"/>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3" name="Google Shape;3103;p20"/>
                <p:cNvSpPr/>
                <p:nvPr/>
              </p:nvSpPr>
              <p:spPr>
                <a:xfrm rot="5372669" flipH="1">
                  <a:off x="1939553" y="281120"/>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4" name="Google Shape;3104;p20"/>
                <p:cNvSpPr/>
                <p:nvPr/>
              </p:nvSpPr>
              <p:spPr>
                <a:xfrm rot="5372669" flipH="1">
                  <a:off x="1896697" y="281363"/>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5" name="Google Shape;3105;p20"/>
                <p:cNvSpPr/>
                <p:nvPr/>
              </p:nvSpPr>
              <p:spPr>
                <a:xfrm rot="5372669" flipH="1">
                  <a:off x="1862377" y="281840"/>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106" name="Google Shape;3106;p20"/>
              <p:cNvSpPr/>
              <p:nvPr/>
            </p:nvSpPr>
            <p:spPr>
              <a:xfrm rot="5372669" flipH="1">
                <a:off x="8878516" y="294472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7" name="Google Shape;3107;p20"/>
              <p:cNvSpPr/>
              <p:nvPr/>
            </p:nvSpPr>
            <p:spPr>
              <a:xfrm rot="5372669" flipH="1">
                <a:off x="9100421" y="2910461"/>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8" name="Google Shape;3108;p20"/>
              <p:cNvSpPr/>
              <p:nvPr/>
            </p:nvSpPr>
            <p:spPr>
              <a:xfrm rot="5372669" flipH="1">
                <a:off x="8984759"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9" name="Google Shape;3109;p20"/>
              <p:cNvSpPr/>
              <p:nvPr/>
            </p:nvSpPr>
            <p:spPr>
              <a:xfrm rot="5372669" flipH="1">
                <a:off x="9018849" y="288054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0" name="Google Shape;3110;p20"/>
              <p:cNvSpPr/>
              <p:nvPr/>
            </p:nvSpPr>
            <p:spPr>
              <a:xfrm rot="5372669" flipH="1">
                <a:off x="9053171"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1" name="Google Shape;3111;p20"/>
              <p:cNvSpPr/>
              <p:nvPr/>
            </p:nvSpPr>
            <p:spPr>
              <a:xfrm rot="5372669" flipH="1">
                <a:off x="9096030"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2" name="Google Shape;3112;p20"/>
              <p:cNvSpPr/>
              <p:nvPr/>
            </p:nvSpPr>
            <p:spPr>
              <a:xfrm rot="5372669" flipH="1">
                <a:off x="9275945"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3" name="Google Shape;3113;p20"/>
              <p:cNvSpPr/>
              <p:nvPr/>
            </p:nvSpPr>
            <p:spPr>
              <a:xfrm rot="5372669" flipH="1">
                <a:off x="9241487"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4" name="Google Shape;3114;p20"/>
              <p:cNvSpPr/>
              <p:nvPr/>
            </p:nvSpPr>
            <p:spPr>
              <a:xfrm rot="5372669" flipH="1">
                <a:off x="9198903"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5" name="Google Shape;3115;p20"/>
              <p:cNvSpPr/>
              <p:nvPr/>
            </p:nvSpPr>
            <p:spPr>
              <a:xfrm rot="5372669" flipH="1">
                <a:off x="9164308" y="288054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6" name="Google Shape;3116;p20"/>
              <p:cNvSpPr/>
              <p:nvPr/>
            </p:nvSpPr>
            <p:spPr>
              <a:xfrm rot="5372669" flipH="1">
                <a:off x="9255145" y="2944729"/>
                <a:ext cx="273607" cy="16981"/>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7" name="Google Shape;3117;p20"/>
              <p:cNvSpPr/>
              <p:nvPr/>
            </p:nvSpPr>
            <p:spPr>
              <a:xfrm rot="5372669" flipH="1">
                <a:off x="9477323" y="2910461"/>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8" name="Google Shape;3118;p20"/>
              <p:cNvSpPr/>
              <p:nvPr/>
            </p:nvSpPr>
            <p:spPr>
              <a:xfrm rot="5372669" flipH="1">
                <a:off x="9361387"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9" name="Google Shape;3119;p20"/>
              <p:cNvSpPr/>
              <p:nvPr/>
            </p:nvSpPr>
            <p:spPr>
              <a:xfrm rot="5372669" flipH="1">
                <a:off x="9395477"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0" name="Google Shape;3120;p20"/>
              <p:cNvSpPr/>
              <p:nvPr/>
            </p:nvSpPr>
            <p:spPr>
              <a:xfrm rot="5372669" flipH="1">
                <a:off x="9430069"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1" name="Google Shape;3121;p20"/>
              <p:cNvSpPr/>
              <p:nvPr/>
            </p:nvSpPr>
            <p:spPr>
              <a:xfrm rot="5372669" flipH="1">
                <a:off x="9464261"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2" name="Google Shape;3122;p20"/>
              <p:cNvSpPr/>
              <p:nvPr/>
            </p:nvSpPr>
            <p:spPr>
              <a:xfrm rot="5372669" flipH="1">
                <a:off x="9652575" y="288054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3" name="Google Shape;3123;p20"/>
              <p:cNvSpPr/>
              <p:nvPr/>
            </p:nvSpPr>
            <p:spPr>
              <a:xfrm rot="5372669" flipH="1">
                <a:off x="9618385"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4" name="Google Shape;3124;p20"/>
              <p:cNvSpPr/>
              <p:nvPr/>
            </p:nvSpPr>
            <p:spPr>
              <a:xfrm rot="5372669" flipH="1">
                <a:off x="9575529"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5" name="Google Shape;3125;p20"/>
              <p:cNvSpPr/>
              <p:nvPr/>
            </p:nvSpPr>
            <p:spPr>
              <a:xfrm rot="5372669" flipH="1">
                <a:off x="9541209"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6" name="Google Shape;3126;p20"/>
              <p:cNvSpPr/>
              <p:nvPr/>
            </p:nvSpPr>
            <p:spPr>
              <a:xfrm rot="5372669" flipH="1">
                <a:off x="9632047" y="294472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7" name="Google Shape;3127;p20"/>
              <p:cNvSpPr/>
              <p:nvPr/>
            </p:nvSpPr>
            <p:spPr>
              <a:xfrm rot="5372669" flipH="1">
                <a:off x="9845690" y="2910461"/>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8" name="Google Shape;3128;p20"/>
              <p:cNvSpPr/>
              <p:nvPr/>
            </p:nvSpPr>
            <p:spPr>
              <a:xfrm rot="5372669" flipH="1">
                <a:off x="9729521"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9" name="Google Shape;3129;p20"/>
              <p:cNvSpPr/>
              <p:nvPr/>
            </p:nvSpPr>
            <p:spPr>
              <a:xfrm rot="5372669" flipH="1">
                <a:off x="9772378" y="288054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0" name="Google Shape;3130;p20"/>
              <p:cNvSpPr/>
              <p:nvPr/>
            </p:nvSpPr>
            <p:spPr>
              <a:xfrm rot="5372669" flipH="1">
                <a:off x="9806701"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1" name="Google Shape;3131;p20"/>
              <p:cNvSpPr/>
              <p:nvPr/>
            </p:nvSpPr>
            <p:spPr>
              <a:xfrm rot="5372669" flipH="1">
                <a:off x="9841159" y="288054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2" name="Google Shape;3132;p20"/>
              <p:cNvSpPr/>
              <p:nvPr/>
            </p:nvSpPr>
            <p:spPr>
              <a:xfrm rot="5372669" flipH="1">
                <a:off x="10029473"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3" name="Google Shape;3133;p20"/>
              <p:cNvSpPr/>
              <p:nvPr/>
            </p:nvSpPr>
            <p:spPr>
              <a:xfrm rot="5372669" flipH="1">
                <a:off x="9986617" y="288054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4" name="Google Shape;3134;p20"/>
              <p:cNvSpPr/>
              <p:nvPr/>
            </p:nvSpPr>
            <p:spPr>
              <a:xfrm rot="5372669" flipH="1">
                <a:off x="9952429"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5" name="Google Shape;3135;p20"/>
              <p:cNvSpPr/>
              <p:nvPr/>
            </p:nvSpPr>
            <p:spPr>
              <a:xfrm rot="5372669" flipH="1">
                <a:off x="9918106"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6" name="Google Shape;3136;p20"/>
              <p:cNvSpPr/>
              <p:nvPr/>
            </p:nvSpPr>
            <p:spPr>
              <a:xfrm rot="5372669" flipH="1">
                <a:off x="10000414" y="294472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7" name="Google Shape;3137;p20"/>
              <p:cNvSpPr/>
              <p:nvPr/>
            </p:nvSpPr>
            <p:spPr>
              <a:xfrm rot="5372669" flipH="1">
                <a:off x="10222319" y="2910461"/>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8" name="Google Shape;3138;p20"/>
              <p:cNvSpPr/>
              <p:nvPr/>
            </p:nvSpPr>
            <p:spPr>
              <a:xfrm rot="5372669" flipH="1">
                <a:off x="10106419" y="288054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9" name="Google Shape;3139;p20"/>
              <p:cNvSpPr/>
              <p:nvPr/>
            </p:nvSpPr>
            <p:spPr>
              <a:xfrm rot="5372669" flipH="1">
                <a:off x="10140745"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0" name="Google Shape;3140;p20"/>
              <p:cNvSpPr/>
              <p:nvPr/>
            </p:nvSpPr>
            <p:spPr>
              <a:xfrm rot="5372669" flipH="1">
                <a:off x="10183600"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1" name="Google Shape;3141;p20"/>
              <p:cNvSpPr/>
              <p:nvPr/>
            </p:nvSpPr>
            <p:spPr>
              <a:xfrm rot="5372669" flipH="1">
                <a:off x="10217788"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2" name="Google Shape;3142;p20"/>
              <p:cNvSpPr/>
              <p:nvPr/>
            </p:nvSpPr>
            <p:spPr>
              <a:xfrm rot="5372669" flipH="1">
                <a:off x="10397607"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3" name="Google Shape;3143;p20"/>
              <p:cNvSpPr/>
              <p:nvPr/>
            </p:nvSpPr>
            <p:spPr>
              <a:xfrm rot="5372669" flipH="1">
                <a:off x="10363517"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4" name="Google Shape;3144;p20"/>
              <p:cNvSpPr/>
              <p:nvPr/>
            </p:nvSpPr>
            <p:spPr>
              <a:xfrm rot="5372669" flipH="1">
                <a:off x="10329060"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5" name="Google Shape;3145;p20"/>
              <p:cNvSpPr/>
              <p:nvPr/>
            </p:nvSpPr>
            <p:spPr>
              <a:xfrm rot="5372669" flipH="1">
                <a:off x="10294734"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6" name="Google Shape;3146;p20"/>
              <p:cNvSpPr/>
              <p:nvPr/>
            </p:nvSpPr>
            <p:spPr>
              <a:xfrm rot="5372669" flipH="1">
                <a:off x="10368413" y="294472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7" name="Google Shape;3147;p20"/>
              <p:cNvSpPr/>
              <p:nvPr/>
            </p:nvSpPr>
            <p:spPr>
              <a:xfrm rot="5372669" flipH="1">
                <a:off x="10590957" y="2910461"/>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8" name="Google Shape;3148;p20"/>
              <p:cNvSpPr/>
              <p:nvPr/>
            </p:nvSpPr>
            <p:spPr>
              <a:xfrm rot="5372669" flipH="1">
                <a:off x="10474788"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9" name="Google Shape;3149;p20"/>
              <p:cNvSpPr/>
              <p:nvPr/>
            </p:nvSpPr>
            <p:spPr>
              <a:xfrm rot="5372669" flipH="1">
                <a:off x="10508976"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0" name="Google Shape;3150;p20"/>
              <p:cNvSpPr/>
              <p:nvPr/>
            </p:nvSpPr>
            <p:spPr>
              <a:xfrm rot="5372669" flipH="1">
                <a:off x="10551830"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1" name="Google Shape;3151;p20"/>
              <p:cNvSpPr/>
              <p:nvPr/>
            </p:nvSpPr>
            <p:spPr>
              <a:xfrm rot="5372669" flipH="1">
                <a:off x="10585920" y="288054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2" name="Google Shape;3152;p20"/>
              <p:cNvSpPr/>
              <p:nvPr/>
            </p:nvSpPr>
            <p:spPr>
              <a:xfrm rot="5372669" flipH="1">
                <a:off x="10765974"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3" name="Google Shape;3153;p20"/>
              <p:cNvSpPr/>
              <p:nvPr/>
            </p:nvSpPr>
            <p:spPr>
              <a:xfrm rot="5372669" flipH="1">
                <a:off x="10731652"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4" name="Google Shape;3154;p20"/>
              <p:cNvSpPr/>
              <p:nvPr/>
            </p:nvSpPr>
            <p:spPr>
              <a:xfrm rot="5372669" flipH="1">
                <a:off x="10697561"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5" name="Google Shape;3155;p20"/>
              <p:cNvSpPr/>
              <p:nvPr/>
            </p:nvSpPr>
            <p:spPr>
              <a:xfrm rot="5372669" flipH="1">
                <a:off x="10654705" y="288054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6" name="Google Shape;3156;p20"/>
              <p:cNvSpPr/>
              <p:nvPr/>
            </p:nvSpPr>
            <p:spPr>
              <a:xfrm rot="5372669" flipH="1">
                <a:off x="10745311" y="294472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7" name="Google Shape;3157;p20"/>
              <p:cNvSpPr/>
              <p:nvPr/>
            </p:nvSpPr>
            <p:spPr>
              <a:xfrm rot="5372669" flipH="1">
                <a:off x="10967586" y="2910461"/>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8" name="Google Shape;3158;p20"/>
              <p:cNvSpPr/>
              <p:nvPr/>
            </p:nvSpPr>
            <p:spPr>
              <a:xfrm rot="5372669" flipH="1">
                <a:off x="10843021"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9" name="Google Shape;3159;p20"/>
              <p:cNvSpPr/>
              <p:nvPr/>
            </p:nvSpPr>
            <p:spPr>
              <a:xfrm rot="5372669" flipH="1">
                <a:off x="10885876"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0" name="Google Shape;3160;p20"/>
              <p:cNvSpPr/>
              <p:nvPr/>
            </p:nvSpPr>
            <p:spPr>
              <a:xfrm rot="5372669" flipH="1">
                <a:off x="10919963"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1" name="Google Shape;3161;p20"/>
              <p:cNvSpPr/>
              <p:nvPr/>
            </p:nvSpPr>
            <p:spPr>
              <a:xfrm rot="5372669" flipH="1">
                <a:off x="10954289" y="288054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2" name="Google Shape;3162;p20"/>
              <p:cNvSpPr/>
              <p:nvPr/>
            </p:nvSpPr>
            <p:spPr>
              <a:xfrm rot="5372669" flipH="1">
                <a:off x="11142874"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3" name="Google Shape;3163;p20"/>
              <p:cNvSpPr/>
              <p:nvPr/>
            </p:nvSpPr>
            <p:spPr>
              <a:xfrm rot="5372669" flipH="1">
                <a:off x="11100018"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4" name="Google Shape;3164;p20"/>
              <p:cNvSpPr/>
              <p:nvPr/>
            </p:nvSpPr>
            <p:spPr>
              <a:xfrm rot="5372669" flipH="1">
                <a:off x="11065696"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5" name="Google Shape;3165;p20"/>
              <p:cNvSpPr/>
              <p:nvPr/>
            </p:nvSpPr>
            <p:spPr>
              <a:xfrm rot="5372669" flipH="1">
                <a:off x="11031335"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6" name="Google Shape;3166;p20"/>
              <p:cNvSpPr/>
              <p:nvPr/>
            </p:nvSpPr>
            <p:spPr>
              <a:xfrm rot="5372669" flipH="1">
                <a:off x="11113678" y="294472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7" name="Google Shape;3167;p20"/>
              <p:cNvSpPr/>
              <p:nvPr/>
            </p:nvSpPr>
            <p:spPr>
              <a:xfrm rot="5372669" flipH="1">
                <a:off x="11335583" y="2910461"/>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8" name="Google Shape;3168;p20"/>
              <p:cNvSpPr/>
              <p:nvPr/>
            </p:nvSpPr>
            <p:spPr>
              <a:xfrm rot="5372669" flipH="1">
                <a:off x="11219918"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9" name="Google Shape;3169;p20"/>
              <p:cNvSpPr/>
              <p:nvPr/>
            </p:nvSpPr>
            <p:spPr>
              <a:xfrm rot="5372669" flipH="1">
                <a:off x="11254011"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0" name="Google Shape;3170;p20"/>
              <p:cNvSpPr/>
              <p:nvPr/>
            </p:nvSpPr>
            <p:spPr>
              <a:xfrm rot="5372669" flipH="1">
                <a:off x="11288331" y="288054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1" name="Google Shape;3171;p20"/>
              <p:cNvSpPr/>
              <p:nvPr/>
            </p:nvSpPr>
            <p:spPr>
              <a:xfrm rot="5372669" flipH="1">
                <a:off x="11331189"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2" name="Google Shape;3172;p20"/>
              <p:cNvSpPr/>
              <p:nvPr/>
            </p:nvSpPr>
            <p:spPr>
              <a:xfrm rot="5372669" flipH="1">
                <a:off x="11511104"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3" name="Google Shape;3173;p20"/>
              <p:cNvSpPr/>
              <p:nvPr/>
            </p:nvSpPr>
            <p:spPr>
              <a:xfrm rot="5372669" flipH="1">
                <a:off x="11476916"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4" name="Google Shape;3174;p20"/>
              <p:cNvSpPr/>
              <p:nvPr/>
            </p:nvSpPr>
            <p:spPr>
              <a:xfrm rot="5372669" flipH="1">
                <a:off x="11442323"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5" name="Google Shape;3175;p20"/>
              <p:cNvSpPr/>
              <p:nvPr/>
            </p:nvSpPr>
            <p:spPr>
              <a:xfrm rot="5372669" flipH="1">
                <a:off x="11399468"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6" name="Google Shape;3176;p20"/>
              <p:cNvSpPr/>
              <p:nvPr/>
            </p:nvSpPr>
            <p:spPr>
              <a:xfrm rot="5372669" flipH="1">
                <a:off x="11482044" y="294472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7" name="Google Shape;3177;p20"/>
              <p:cNvSpPr/>
              <p:nvPr/>
            </p:nvSpPr>
            <p:spPr>
              <a:xfrm rot="5372669" flipH="1">
                <a:off x="11703950" y="2910461"/>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8" name="Google Shape;3178;p20"/>
              <p:cNvSpPr/>
              <p:nvPr/>
            </p:nvSpPr>
            <p:spPr>
              <a:xfrm rot="5372669" flipH="1">
                <a:off x="11588052"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9" name="Google Shape;3179;p20"/>
              <p:cNvSpPr/>
              <p:nvPr/>
            </p:nvSpPr>
            <p:spPr>
              <a:xfrm rot="5372669" flipH="1">
                <a:off x="11622375" y="288054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0" name="Google Shape;3180;p20"/>
              <p:cNvSpPr/>
              <p:nvPr/>
            </p:nvSpPr>
            <p:spPr>
              <a:xfrm rot="5372669" flipH="1">
                <a:off x="11656330"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1" name="Google Shape;3181;p20"/>
              <p:cNvSpPr/>
              <p:nvPr/>
            </p:nvSpPr>
            <p:spPr>
              <a:xfrm rot="5372669" flipH="1">
                <a:off x="11699419"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2" name="Google Shape;3182;p20"/>
              <p:cNvSpPr/>
              <p:nvPr/>
            </p:nvSpPr>
            <p:spPr>
              <a:xfrm rot="5372669" flipH="1">
                <a:off x="11879238"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3" name="Google Shape;3183;p20"/>
              <p:cNvSpPr/>
              <p:nvPr/>
            </p:nvSpPr>
            <p:spPr>
              <a:xfrm rot="5372669" flipH="1">
                <a:off x="11844915"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4" name="Google Shape;3184;p20"/>
              <p:cNvSpPr/>
              <p:nvPr/>
            </p:nvSpPr>
            <p:spPr>
              <a:xfrm rot="5372669" flipH="1">
                <a:off x="11802061"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5" name="Google Shape;3185;p20"/>
              <p:cNvSpPr/>
              <p:nvPr/>
            </p:nvSpPr>
            <p:spPr>
              <a:xfrm rot="5372669" flipH="1">
                <a:off x="11768107"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6" name="Google Shape;3186;p20"/>
              <p:cNvSpPr/>
              <p:nvPr/>
            </p:nvSpPr>
            <p:spPr>
              <a:xfrm rot="5372669" flipH="1">
                <a:off x="11850213" y="2944729"/>
                <a:ext cx="273607" cy="16981"/>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7" name="Google Shape;3187;p20"/>
              <p:cNvSpPr/>
              <p:nvPr/>
            </p:nvSpPr>
            <p:spPr>
              <a:xfrm rot="5372669" flipH="1">
                <a:off x="8356814" y="2910461"/>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8" name="Google Shape;3188;p20"/>
              <p:cNvSpPr/>
              <p:nvPr/>
            </p:nvSpPr>
            <p:spPr>
              <a:xfrm rot="5372669" flipH="1">
                <a:off x="8241153"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9" name="Google Shape;3189;p20"/>
              <p:cNvSpPr/>
              <p:nvPr/>
            </p:nvSpPr>
            <p:spPr>
              <a:xfrm rot="5372669" flipH="1">
                <a:off x="8275242" y="288054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0" name="Google Shape;3190;p20"/>
              <p:cNvSpPr/>
              <p:nvPr/>
            </p:nvSpPr>
            <p:spPr>
              <a:xfrm rot="5372669" flipH="1">
                <a:off x="8309564"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1" name="Google Shape;3191;p20"/>
              <p:cNvSpPr/>
              <p:nvPr/>
            </p:nvSpPr>
            <p:spPr>
              <a:xfrm rot="5372669" flipH="1">
                <a:off x="8352423"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2" name="Google Shape;3192;p20"/>
              <p:cNvSpPr/>
              <p:nvPr/>
            </p:nvSpPr>
            <p:spPr>
              <a:xfrm rot="5372669" flipH="1">
                <a:off x="8532338"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3" name="Google Shape;3193;p20"/>
              <p:cNvSpPr/>
              <p:nvPr/>
            </p:nvSpPr>
            <p:spPr>
              <a:xfrm rot="5372669" flipH="1">
                <a:off x="8497880"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4" name="Google Shape;3194;p20"/>
              <p:cNvSpPr/>
              <p:nvPr/>
            </p:nvSpPr>
            <p:spPr>
              <a:xfrm rot="5372669" flipH="1">
                <a:off x="8455297"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5" name="Google Shape;3195;p20"/>
              <p:cNvSpPr/>
              <p:nvPr/>
            </p:nvSpPr>
            <p:spPr>
              <a:xfrm rot="5372669" flipH="1">
                <a:off x="8420701" y="288054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6" name="Google Shape;3196;p20"/>
              <p:cNvSpPr/>
              <p:nvPr/>
            </p:nvSpPr>
            <p:spPr>
              <a:xfrm rot="5372669" flipH="1">
                <a:off x="8511539" y="2944729"/>
                <a:ext cx="273607" cy="16981"/>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7" name="Google Shape;3197;p20"/>
              <p:cNvSpPr/>
              <p:nvPr/>
            </p:nvSpPr>
            <p:spPr>
              <a:xfrm rot="5372669" flipH="1">
                <a:off x="8733717" y="2910461"/>
                <a:ext cx="196782" cy="8626"/>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8" name="Google Shape;3198;p20"/>
              <p:cNvSpPr/>
              <p:nvPr/>
            </p:nvSpPr>
            <p:spPr>
              <a:xfrm rot="5372669" flipH="1">
                <a:off x="8617780"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9" name="Google Shape;3199;p20"/>
              <p:cNvSpPr/>
              <p:nvPr/>
            </p:nvSpPr>
            <p:spPr>
              <a:xfrm rot="5372669" flipH="1">
                <a:off x="8651870"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0" name="Google Shape;3200;p20"/>
              <p:cNvSpPr/>
              <p:nvPr/>
            </p:nvSpPr>
            <p:spPr>
              <a:xfrm rot="5372669" flipH="1">
                <a:off x="8686463"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1" name="Google Shape;3201;p20"/>
              <p:cNvSpPr/>
              <p:nvPr/>
            </p:nvSpPr>
            <p:spPr>
              <a:xfrm rot="5372669" flipH="1">
                <a:off x="8720654"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2" name="Google Shape;3202;p20"/>
              <p:cNvSpPr/>
              <p:nvPr/>
            </p:nvSpPr>
            <p:spPr>
              <a:xfrm rot="5372669" flipH="1">
                <a:off x="8908968" y="2880541"/>
                <a:ext cx="136940" cy="8626"/>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3" name="Google Shape;3203;p20"/>
              <p:cNvSpPr/>
              <p:nvPr/>
            </p:nvSpPr>
            <p:spPr>
              <a:xfrm rot="5372669" flipH="1">
                <a:off x="8874778"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4" name="Google Shape;3204;p20"/>
              <p:cNvSpPr/>
              <p:nvPr/>
            </p:nvSpPr>
            <p:spPr>
              <a:xfrm rot="5372669" flipH="1">
                <a:off x="8831922"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5" name="Google Shape;3205;p20"/>
              <p:cNvSpPr/>
              <p:nvPr/>
            </p:nvSpPr>
            <p:spPr>
              <a:xfrm rot="5372669" flipH="1">
                <a:off x="8797602" y="2880541"/>
                <a:ext cx="136940" cy="8626"/>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3206" name="Google Shape;3206;p20"/>
          <p:cNvGrpSpPr/>
          <p:nvPr/>
        </p:nvGrpSpPr>
        <p:grpSpPr>
          <a:xfrm flipH="1">
            <a:off x="-76207" y="5632225"/>
            <a:ext cx="4636607" cy="1301974"/>
            <a:chOff x="7622268" y="5719681"/>
            <a:chExt cx="4636607" cy="1301974"/>
          </a:xfrm>
        </p:grpSpPr>
        <p:grpSp>
          <p:nvGrpSpPr>
            <p:cNvPr id="3207" name="Google Shape;3207;p20"/>
            <p:cNvGrpSpPr/>
            <p:nvPr/>
          </p:nvGrpSpPr>
          <p:grpSpPr>
            <a:xfrm>
              <a:off x="9381189" y="5719681"/>
              <a:ext cx="2707325" cy="1299722"/>
              <a:chOff x="6723350" y="566875"/>
              <a:chExt cx="1552188" cy="1732500"/>
            </a:xfrm>
          </p:grpSpPr>
          <p:cxnSp>
            <p:nvCxnSpPr>
              <p:cNvPr id="3208" name="Google Shape;3208;p2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09" name="Google Shape;3209;p2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10" name="Google Shape;3210;p2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11" name="Google Shape;3211;p2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12" name="Google Shape;3212;p2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13" name="Google Shape;3213;p2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14" name="Google Shape;3214;p2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15" name="Google Shape;3215;p2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3216" name="Google Shape;3216;p20"/>
            <p:cNvGrpSpPr/>
            <p:nvPr/>
          </p:nvGrpSpPr>
          <p:grpSpPr>
            <a:xfrm rot="5400000">
              <a:off x="9545961" y="3953195"/>
              <a:ext cx="789219" cy="4636607"/>
              <a:chOff x="6723350" y="566875"/>
              <a:chExt cx="452482" cy="2658300"/>
            </a:xfrm>
          </p:grpSpPr>
          <p:cxnSp>
            <p:nvCxnSpPr>
              <p:cNvPr id="3217" name="Google Shape;3217;p2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18" name="Google Shape;3218;p20"/>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3219" name="Google Shape;3219;p20"/>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3220" name="Google Shape;3220;p20"/>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3221" name="Google Shape;3221;p20"/>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3222" name="Google Shape;3222;p20"/>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3223" name="Google Shape;3223;p20"/>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
        <p:nvSpPr>
          <p:cNvPr id="3224" name="Google Shape;3224;p20"/>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700"/>
        <p:cNvGrpSpPr/>
        <p:nvPr/>
      </p:nvGrpSpPr>
      <p:grpSpPr>
        <a:xfrm>
          <a:off x="0" y="0"/>
          <a:ext cx="0" cy="0"/>
          <a:chOff x="0" y="0"/>
          <a:chExt cx="0" cy="0"/>
        </a:xfrm>
      </p:grpSpPr>
      <p:sp>
        <p:nvSpPr>
          <p:cNvPr id="701" name="Google Shape;701;p3"/>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16 Title and text left">
  <p:cSld name="CUSTOM_15">
    <p:spTree>
      <p:nvGrpSpPr>
        <p:cNvPr id="1" name="Shape 3225"/>
        <p:cNvGrpSpPr/>
        <p:nvPr/>
      </p:nvGrpSpPr>
      <p:grpSpPr>
        <a:xfrm>
          <a:off x="0" y="0"/>
          <a:ext cx="0" cy="0"/>
          <a:chOff x="0" y="0"/>
          <a:chExt cx="0" cy="0"/>
        </a:xfrm>
      </p:grpSpPr>
      <p:sp>
        <p:nvSpPr>
          <p:cNvPr id="3226" name="Google Shape;3226;p21"/>
          <p:cNvSpPr txBox="1">
            <a:spLocks noGrp="1"/>
          </p:cNvSpPr>
          <p:nvPr>
            <p:ph type="title"/>
          </p:nvPr>
        </p:nvSpPr>
        <p:spPr>
          <a:xfrm>
            <a:off x="3802771" y="974375"/>
            <a:ext cx="3565800" cy="7635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227" name="Google Shape;3227;p21"/>
          <p:cNvSpPr txBox="1">
            <a:spLocks noGrp="1"/>
          </p:cNvSpPr>
          <p:nvPr>
            <p:ph type="body" idx="1"/>
          </p:nvPr>
        </p:nvSpPr>
        <p:spPr>
          <a:xfrm>
            <a:off x="3802675" y="2097700"/>
            <a:ext cx="3565800" cy="35658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3228" name="Google Shape;3228;p21"/>
          <p:cNvGrpSpPr/>
          <p:nvPr/>
        </p:nvGrpSpPr>
        <p:grpSpPr>
          <a:xfrm rot="10800000">
            <a:off x="-1" y="-76200"/>
            <a:ext cx="4636607" cy="1301974"/>
            <a:chOff x="7622268" y="5719681"/>
            <a:chExt cx="4636607" cy="1301974"/>
          </a:xfrm>
        </p:grpSpPr>
        <p:grpSp>
          <p:nvGrpSpPr>
            <p:cNvPr id="3229" name="Google Shape;3229;p21"/>
            <p:cNvGrpSpPr/>
            <p:nvPr/>
          </p:nvGrpSpPr>
          <p:grpSpPr>
            <a:xfrm>
              <a:off x="9381189" y="5719681"/>
              <a:ext cx="2707325" cy="1299722"/>
              <a:chOff x="6723350" y="566875"/>
              <a:chExt cx="1552188" cy="1732500"/>
            </a:xfrm>
          </p:grpSpPr>
          <p:cxnSp>
            <p:nvCxnSpPr>
              <p:cNvPr id="3230" name="Google Shape;3230;p21"/>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31" name="Google Shape;3231;p21"/>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32" name="Google Shape;3232;p21"/>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33" name="Google Shape;3233;p21"/>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34" name="Google Shape;3234;p21"/>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35" name="Google Shape;3235;p21"/>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36" name="Google Shape;3236;p21"/>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37" name="Google Shape;3237;p21"/>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3238" name="Google Shape;3238;p21"/>
            <p:cNvGrpSpPr/>
            <p:nvPr/>
          </p:nvGrpSpPr>
          <p:grpSpPr>
            <a:xfrm rot="5400000">
              <a:off x="9545961" y="3953195"/>
              <a:ext cx="789219" cy="4636607"/>
              <a:chOff x="6723350" y="566875"/>
              <a:chExt cx="452482" cy="2658300"/>
            </a:xfrm>
          </p:grpSpPr>
          <p:cxnSp>
            <p:nvCxnSpPr>
              <p:cNvPr id="3239" name="Google Shape;3239;p21"/>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240" name="Google Shape;3240;p21"/>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3241" name="Google Shape;3241;p21"/>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3242" name="Google Shape;3242;p21"/>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3243" name="Google Shape;3243;p21"/>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3244" name="Google Shape;3244;p21"/>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3245" name="Google Shape;3245;p21"/>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grpSp>
        <p:nvGrpSpPr>
          <p:cNvPr id="3246" name="Google Shape;3246;p21"/>
          <p:cNvGrpSpPr/>
          <p:nvPr/>
        </p:nvGrpSpPr>
        <p:grpSpPr>
          <a:xfrm rot="-3845544">
            <a:off x="8928858" y="1913335"/>
            <a:ext cx="1104486" cy="3065267"/>
            <a:chOff x="5719761" y="2390679"/>
            <a:chExt cx="747712" cy="2075116"/>
          </a:xfrm>
        </p:grpSpPr>
        <p:sp>
          <p:nvSpPr>
            <p:cNvPr id="3247" name="Google Shape;3247;p21"/>
            <p:cNvSpPr/>
            <p:nvPr/>
          </p:nvSpPr>
          <p:spPr>
            <a:xfrm>
              <a:off x="6215625" y="2390775"/>
              <a:ext cx="251848" cy="516540"/>
            </a:xfrm>
            <a:custGeom>
              <a:avLst/>
              <a:gdLst/>
              <a:ahLst/>
              <a:cxnLst/>
              <a:rect l="l" t="t" r="r" b="b"/>
              <a:pathLst>
                <a:path w="251848" h="516540" extrusionOk="0">
                  <a:moveTo>
                    <a:pt x="247454" y="37749"/>
                  </a:moveTo>
                  <a:lnTo>
                    <a:pt x="247454" y="37178"/>
                  </a:lnTo>
                  <a:cubicBezTo>
                    <a:pt x="248883" y="23176"/>
                    <a:pt x="250217" y="10698"/>
                    <a:pt x="251455" y="-160"/>
                  </a:cubicBezTo>
                  <a:lnTo>
                    <a:pt x="246311" y="2316"/>
                  </a:lnTo>
                  <a:cubicBezTo>
                    <a:pt x="241072" y="4888"/>
                    <a:pt x="235643" y="7745"/>
                    <a:pt x="229833" y="10889"/>
                  </a:cubicBezTo>
                  <a:cubicBezTo>
                    <a:pt x="177674" y="46236"/>
                    <a:pt x="131630" y="89860"/>
                    <a:pt x="93530" y="140048"/>
                  </a:cubicBezTo>
                  <a:cubicBezTo>
                    <a:pt x="72747" y="166384"/>
                    <a:pt x="54116" y="194350"/>
                    <a:pt x="37809" y="223677"/>
                  </a:cubicBezTo>
                  <a:cubicBezTo>
                    <a:pt x="34380" y="230154"/>
                    <a:pt x="31142" y="236917"/>
                    <a:pt x="28284" y="243870"/>
                  </a:cubicBezTo>
                  <a:lnTo>
                    <a:pt x="26855" y="246918"/>
                  </a:lnTo>
                  <a:cubicBezTo>
                    <a:pt x="13435" y="277141"/>
                    <a:pt x="4853" y="309278"/>
                    <a:pt x="1423" y="342168"/>
                  </a:cubicBezTo>
                  <a:cubicBezTo>
                    <a:pt x="-2968" y="384335"/>
                    <a:pt x="614" y="426960"/>
                    <a:pt x="11996" y="467803"/>
                  </a:cubicBezTo>
                  <a:cubicBezTo>
                    <a:pt x="46096" y="483900"/>
                    <a:pt x="80005" y="500188"/>
                    <a:pt x="114009" y="516380"/>
                  </a:cubicBezTo>
                  <a:cubicBezTo>
                    <a:pt x="182113" y="451896"/>
                    <a:pt x="209259" y="391412"/>
                    <a:pt x="221165" y="348740"/>
                  </a:cubicBezTo>
                  <a:cubicBezTo>
                    <a:pt x="224861" y="335786"/>
                    <a:pt x="227576" y="322575"/>
                    <a:pt x="229261" y="309212"/>
                  </a:cubicBezTo>
                  <a:cubicBezTo>
                    <a:pt x="233643" y="276446"/>
                    <a:pt x="233167" y="239012"/>
                    <a:pt x="237548" y="165194"/>
                  </a:cubicBezTo>
                  <a:cubicBezTo>
                    <a:pt x="238691" y="145191"/>
                    <a:pt x="240025" y="126236"/>
                    <a:pt x="241358" y="108615"/>
                  </a:cubicBezTo>
                  <a:cubicBezTo>
                    <a:pt x="242025" y="99662"/>
                    <a:pt x="242692" y="91089"/>
                    <a:pt x="243454" y="8289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48" name="Google Shape;3248;p21"/>
            <p:cNvSpPr/>
            <p:nvPr/>
          </p:nvSpPr>
          <p:spPr>
            <a:xfrm>
              <a:off x="5719761" y="3385756"/>
              <a:ext cx="482250" cy="1078801"/>
            </a:xfrm>
            <a:custGeom>
              <a:avLst/>
              <a:gdLst/>
              <a:ahLst/>
              <a:cxnLst/>
              <a:rect l="l" t="t" r="r" b="b"/>
              <a:pathLst>
                <a:path w="482250" h="1078801" extrusionOk="0">
                  <a:moveTo>
                    <a:pt x="-394" y="1045304"/>
                  </a:moveTo>
                  <a:cubicBezTo>
                    <a:pt x="19151" y="850632"/>
                    <a:pt x="54965" y="657931"/>
                    <a:pt x="106667" y="469232"/>
                  </a:cubicBezTo>
                  <a:cubicBezTo>
                    <a:pt x="151158" y="309402"/>
                    <a:pt x="205917" y="152611"/>
                    <a:pt x="270592" y="-160"/>
                  </a:cubicBezTo>
                  <a:lnTo>
                    <a:pt x="481857" y="83850"/>
                  </a:lnTo>
                  <a:cubicBezTo>
                    <a:pt x="384292" y="426941"/>
                    <a:pt x="254457" y="760030"/>
                    <a:pt x="94094" y="1078641"/>
                  </a:cubicBezTo>
                  <a:close/>
                </a:path>
              </a:pathLst>
            </a:custGeom>
            <a:solidFill>
              <a:srgbClr val="A441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49" name="Google Shape;3249;p21"/>
            <p:cNvSpPr/>
            <p:nvPr/>
          </p:nvSpPr>
          <p:spPr>
            <a:xfrm>
              <a:off x="5990081" y="2852166"/>
              <a:ext cx="344233" cy="617410"/>
            </a:xfrm>
            <a:custGeom>
              <a:avLst/>
              <a:gdLst/>
              <a:ahLst/>
              <a:cxnLst/>
              <a:rect l="l" t="t" r="r" b="b"/>
              <a:pathLst>
                <a:path w="344233" h="617410" extrusionOk="0">
                  <a:moveTo>
                    <a:pt x="210871" y="617250"/>
                  </a:moveTo>
                  <a:lnTo>
                    <a:pt x="-394" y="533144"/>
                  </a:lnTo>
                  <a:cubicBezTo>
                    <a:pt x="31896" y="455611"/>
                    <a:pt x="64948" y="380744"/>
                    <a:pt x="97904" y="306354"/>
                  </a:cubicBezTo>
                  <a:cubicBezTo>
                    <a:pt x="154197" y="179005"/>
                    <a:pt x="204870" y="74230"/>
                    <a:pt x="242017" y="-160"/>
                  </a:cubicBezTo>
                  <a:lnTo>
                    <a:pt x="343840" y="32225"/>
                  </a:lnTo>
                  <a:cubicBezTo>
                    <a:pt x="311893" y="218591"/>
                    <a:pt x="270564" y="403233"/>
                    <a:pt x="220015" y="585436"/>
                  </a:cubicBezTo>
                  <a:cubicBezTo>
                    <a:pt x="216966" y="596105"/>
                    <a:pt x="214300" y="606677"/>
                    <a:pt x="210871" y="617250"/>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0" name="Google Shape;3250;p21"/>
            <p:cNvSpPr/>
            <p:nvPr/>
          </p:nvSpPr>
          <p:spPr>
            <a:xfrm>
              <a:off x="6073139" y="2883217"/>
              <a:ext cx="260032" cy="566546"/>
            </a:xfrm>
            <a:custGeom>
              <a:avLst/>
              <a:gdLst/>
              <a:ahLst/>
              <a:cxnLst/>
              <a:rect l="l" t="t" r="r" b="b"/>
              <a:pathLst>
                <a:path w="260032" h="566546" extrusionOk="0">
                  <a:moveTo>
                    <a:pt x="77616" y="566387"/>
                  </a:moveTo>
                  <a:lnTo>
                    <a:pt x="-394" y="535335"/>
                  </a:lnTo>
                  <a:cubicBezTo>
                    <a:pt x="30658" y="459135"/>
                    <a:pt x="61233" y="385031"/>
                    <a:pt x="91808" y="311212"/>
                  </a:cubicBezTo>
                  <a:cubicBezTo>
                    <a:pt x="145053" y="182529"/>
                    <a:pt x="190868" y="75849"/>
                    <a:pt x="223825" y="-160"/>
                  </a:cubicBezTo>
                  <a:cubicBezTo>
                    <a:pt x="235731" y="2221"/>
                    <a:pt x="247637" y="4412"/>
                    <a:pt x="259639" y="6602"/>
                  </a:cubicBezTo>
                  <a:cubicBezTo>
                    <a:pt x="258019" y="16127"/>
                    <a:pt x="256305" y="25652"/>
                    <a:pt x="254685" y="35177"/>
                  </a:cubicBezTo>
                  <a:cubicBezTo>
                    <a:pt x="206108" y="190816"/>
                    <a:pt x="150482" y="359694"/>
                    <a:pt x="87045" y="540002"/>
                  </a:cubicBezTo>
                  <a:cubicBezTo>
                    <a:pt x="83616" y="548670"/>
                    <a:pt x="80759" y="557624"/>
                    <a:pt x="77616" y="566387"/>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1" name="Google Shape;3251;p21"/>
            <p:cNvSpPr/>
            <p:nvPr/>
          </p:nvSpPr>
          <p:spPr>
            <a:xfrm>
              <a:off x="5723191" y="3418808"/>
              <a:ext cx="428148" cy="1026033"/>
            </a:xfrm>
            <a:custGeom>
              <a:avLst/>
              <a:gdLst/>
              <a:ahLst/>
              <a:cxnLst/>
              <a:rect l="l" t="t" r="r" b="b"/>
              <a:pathLst>
                <a:path w="428148" h="1026033" extrusionOk="0">
                  <a:moveTo>
                    <a:pt x="-394" y="1013585"/>
                  </a:moveTo>
                  <a:cubicBezTo>
                    <a:pt x="61900" y="791843"/>
                    <a:pt x="123431" y="605439"/>
                    <a:pt x="171723" y="468755"/>
                  </a:cubicBezTo>
                  <a:cubicBezTo>
                    <a:pt x="231921" y="297305"/>
                    <a:pt x="290404" y="146906"/>
                    <a:pt x="348030" y="4221"/>
                  </a:cubicBezTo>
                  <a:lnTo>
                    <a:pt x="348030" y="4221"/>
                  </a:lnTo>
                  <a:lnTo>
                    <a:pt x="349745" y="-160"/>
                  </a:lnTo>
                  <a:lnTo>
                    <a:pt x="427755" y="30891"/>
                  </a:lnTo>
                  <a:cubicBezTo>
                    <a:pt x="427278" y="32320"/>
                    <a:pt x="426707" y="33844"/>
                    <a:pt x="426135" y="35273"/>
                  </a:cubicBezTo>
                  <a:lnTo>
                    <a:pt x="426135" y="35273"/>
                  </a:lnTo>
                  <a:cubicBezTo>
                    <a:pt x="291261" y="415320"/>
                    <a:pt x="155340" y="749648"/>
                    <a:pt x="34849" y="102587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2" name="Google Shape;3252;p21"/>
            <p:cNvSpPr/>
            <p:nvPr/>
          </p:nvSpPr>
          <p:spPr>
            <a:xfrm>
              <a:off x="5722714" y="3460051"/>
              <a:ext cx="482441" cy="1005744"/>
            </a:xfrm>
            <a:custGeom>
              <a:avLst/>
              <a:gdLst/>
              <a:ahLst/>
              <a:cxnLst/>
              <a:rect l="l" t="t" r="r" b="b"/>
              <a:pathLst>
                <a:path w="482441" h="1005744" extrusionOk="0">
                  <a:moveTo>
                    <a:pt x="-394" y="972152"/>
                  </a:moveTo>
                  <a:cubicBezTo>
                    <a:pt x="-347" y="971770"/>
                    <a:pt x="-347" y="971390"/>
                    <a:pt x="-394" y="971009"/>
                  </a:cubicBezTo>
                  <a:lnTo>
                    <a:pt x="66281" y="994630"/>
                  </a:lnTo>
                  <a:cubicBezTo>
                    <a:pt x="226853" y="676048"/>
                    <a:pt x="356841" y="342968"/>
                    <a:pt x="454520" y="-160"/>
                  </a:cubicBezTo>
                  <a:lnTo>
                    <a:pt x="482047" y="10793"/>
                  </a:lnTo>
                  <a:cubicBezTo>
                    <a:pt x="384330" y="353903"/>
                    <a:pt x="254333" y="686992"/>
                    <a:pt x="93808" y="100558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3" name="Google Shape;3253;p21"/>
            <p:cNvSpPr/>
            <p:nvPr/>
          </p:nvSpPr>
          <p:spPr>
            <a:xfrm>
              <a:off x="6177342" y="2876835"/>
              <a:ext cx="160686" cy="593883"/>
            </a:xfrm>
            <a:custGeom>
              <a:avLst/>
              <a:gdLst/>
              <a:ahLst/>
              <a:cxnLst/>
              <a:rect l="l" t="t" r="r" b="b"/>
              <a:pathLst>
                <a:path w="160686" h="593883" extrusionOk="0">
                  <a:moveTo>
                    <a:pt x="27038" y="593723"/>
                  </a:moveTo>
                  <a:lnTo>
                    <a:pt x="-394" y="582769"/>
                  </a:lnTo>
                  <a:cubicBezTo>
                    <a:pt x="2654" y="572292"/>
                    <a:pt x="5607" y="561624"/>
                    <a:pt x="8559" y="550956"/>
                  </a:cubicBezTo>
                  <a:cubicBezTo>
                    <a:pt x="59128" y="369467"/>
                    <a:pt x="100457" y="185520"/>
                    <a:pt x="132384" y="-160"/>
                  </a:cubicBezTo>
                  <a:lnTo>
                    <a:pt x="160293" y="8698"/>
                  </a:lnTo>
                  <a:cubicBezTo>
                    <a:pt x="128355" y="195064"/>
                    <a:pt x="87026" y="379706"/>
                    <a:pt x="36468" y="561910"/>
                  </a:cubicBezTo>
                  <a:cubicBezTo>
                    <a:pt x="32658" y="572578"/>
                    <a:pt x="29705" y="583246"/>
                    <a:pt x="27038" y="593723"/>
                  </a:cubicBez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4" name="Google Shape;3254;p21"/>
            <p:cNvSpPr/>
            <p:nvPr/>
          </p:nvSpPr>
          <p:spPr>
            <a:xfrm>
              <a:off x="6023609" y="3301269"/>
              <a:ext cx="204978" cy="81534"/>
            </a:xfrm>
            <a:custGeom>
              <a:avLst/>
              <a:gdLst/>
              <a:ahLst/>
              <a:cxnLst/>
              <a:rect l="l" t="t" r="r" b="b"/>
              <a:pathLst>
                <a:path w="204978" h="81534" extrusionOk="0">
                  <a:moveTo>
                    <a:pt x="204978" y="81534"/>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5" name="Google Shape;3255;p21"/>
            <p:cNvSpPr/>
            <p:nvPr/>
          </p:nvSpPr>
          <p:spPr>
            <a:xfrm>
              <a:off x="6231344" y="2391155"/>
              <a:ext cx="236035" cy="443674"/>
            </a:xfrm>
            <a:custGeom>
              <a:avLst/>
              <a:gdLst/>
              <a:ahLst/>
              <a:cxnLst/>
              <a:rect l="l" t="t" r="r" b="b"/>
              <a:pathLst>
                <a:path w="236035" h="443674" extrusionOk="0">
                  <a:moveTo>
                    <a:pt x="59809" y="443514"/>
                  </a:moveTo>
                  <a:cubicBezTo>
                    <a:pt x="36664" y="422454"/>
                    <a:pt x="19071" y="396023"/>
                    <a:pt x="8565" y="366552"/>
                  </a:cubicBezTo>
                  <a:cubicBezTo>
                    <a:pt x="-4180" y="327576"/>
                    <a:pt x="-3303" y="285428"/>
                    <a:pt x="11041" y="247013"/>
                  </a:cubicBezTo>
                  <a:cubicBezTo>
                    <a:pt x="11518" y="245585"/>
                    <a:pt x="11994" y="244156"/>
                    <a:pt x="12565" y="242822"/>
                  </a:cubicBezTo>
                  <a:cubicBezTo>
                    <a:pt x="16213" y="232735"/>
                    <a:pt x="20376" y="222848"/>
                    <a:pt x="25043" y="213200"/>
                  </a:cubicBezTo>
                  <a:lnTo>
                    <a:pt x="25043" y="213200"/>
                  </a:lnTo>
                  <a:cubicBezTo>
                    <a:pt x="34092" y="194150"/>
                    <a:pt x="44093" y="177386"/>
                    <a:pt x="52571" y="163289"/>
                  </a:cubicBezTo>
                  <a:cubicBezTo>
                    <a:pt x="91852" y="99014"/>
                    <a:pt x="147582" y="46398"/>
                    <a:pt x="214019" y="10889"/>
                  </a:cubicBezTo>
                  <a:cubicBezTo>
                    <a:pt x="219829" y="7745"/>
                    <a:pt x="225259" y="4888"/>
                    <a:pt x="230497" y="2316"/>
                  </a:cubicBezTo>
                  <a:lnTo>
                    <a:pt x="235641" y="-160"/>
                  </a:lnTo>
                  <a:cubicBezTo>
                    <a:pt x="234403" y="10698"/>
                    <a:pt x="233069" y="23176"/>
                    <a:pt x="231640" y="37178"/>
                  </a:cubicBezTo>
                  <a:lnTo>
                    <a:pt x="231640" y="37749"/>
                  </a:lnTo>
                  <a:cubicBezTo>
                    <a:pt x="228030" y="54932"/>
                    <a:pt x="225954" y="72401"/>
                    <a:pt x="225449" y="89946"/>
                  </a:cubicBezTo>
                  <a:cubicBezTo>
                    <a:pt x="225449" y="94899"/>
                    <a:pt x="225449" y="99471"/>
                    <a:pt x="225449" y="104996"/>
                  </a:cubicBezTo>
                  <a:cubicBezTo>
                    <a:pt x="225449" y="106043"/>
                    <a:pt x="225449" y="107186"/>
                    <a:pt x="225449" y="108234"/>
                  </a:cubicBezTo>
                  <a:cubicBezTo>
                    <a:pt x="224116" y="125855"/>
                    <a:pt x="222782" y="144810"/>
                    <a:pt x="221639" y="164813"/>
                  </a:cubicBezTo>
                  <a:cubicBezTo>
                    <a:pt x="217258" y="238631"/>
                    <a:pt x="217734" y="276065"/>
                    <a:pt x="213353" y="308831"/>
                  </a:cubicBezTo>
                  <a:cubicBezTo>
                    <a:pt x="211162" y="313784"/>
                    <a:pt x="208685" y="318356"/>
                    <a:pt x="206113" y="323785"/>
                  </a:cubicBezTo>
                  <a:cubicBezTo>
                    <a:pt x="164299" y="401604"/>
                    <a:pt x="87337" y="433132"/>
                    <a:pt x="59809" y="443514"/>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6" name="Google Shape;3256;p21"/>
            <p:cNvSpPr/>
            <p:nvPr/>
          </p:nvSpPr>
          <p:spPr>
            <a:xfrm>
              <a:off x="6243960" y="2390679"/>
              <a:ext cx="223323" cy="368617"/>
            </a:xfrm>
            <a:custGeom>
              <a:avLst/>
              <a:gdLst/>
              <a:ahLst/>
              <a:cxnLst/>
              <a:rect l="l" t="t" r="r" b="b"/>
              <a:pathLst>
                <a:path w="223323" h="368617" extrusionOk="0">
                  <a:moveTo>
                    <a:pt x="215024" y="82612"/>
                  </a:moveTo>
                  <a:cubicBezTo>
                    <a:pt x="214452" y="85088"/>
                    <a:pt x="213690" y="87470"/>
                    <a:pt x="212928" y="90041"/>
                  </a:cubicBezTo>
                  <a:cubicBezTo>
                    <a:pt x="210690" y="97833"/>
                    <a:pt x="208013" y="105500"/>
                    <a:pt x="204927" y="112997"/>
                  </a:cubicBezTo>
                  <a:cubicBezTo>
                    <a:pt x="187020" y="157193"/>
                    <a:pt x="163684" y="179005"/>
                    <a:pt x="115583" y="241870"/>
                  </a:cubicBezTo>
                  <a:cubicBezTo>
                    <a:pt x="94056" y="269969"/>
                    <a:pt x="62528" y="312831"/>
                    <a:pt x="27095" y="368457"/>
                  </a:cubicBezTo>
                  <a:cubicBezTo>
                    <a:pt x="7312" y="330043"/>
                    <a:pt x="-2079" y="287133"/>
                    <a:pt x="-146" y="243965"/>
                  </a:cubicBezTo>
                  <a:cubicBezTo>
                    <a:pt x="-241" y="243594"/>
                    <a:pt x="-241" y="243194"/>
                    <a:pt x="-146" y="242822"/>
                  </a:cubicBezTo>
                  <a:cubicBezTo>
                    <a:pt x="3502" y="232735"/>
                    <a:pt x="7664" y="222849"/>
                    <a:pt x="12332" y="213200"/>
                  </a:cubicBezTo>
                  <a:lnTo>
                    <a:pt x="12332" y="213200"/>
                  </a:lnTo>
                  <a:cubicBezTo>
                    <a:pt x="21380" y="194150"/>
                    <a:pt x="31382" y="177386"/>
                    <a:pt x="39859" y="163289"/>
                  </a:cubicBezTo>
                  <a:cubicBezTo>
                    <a:pt x="79169" y="99033"/>
                    <a:pt x="134899" y="46426"/>
                    <a:pt x="201308" y="10889"/>
                  </a:cubicBezTo>
                  <a:cubicBezTo>
                    <a:pt x="207118" y="7745"/>
                    <a:pt x="212547" y="4888"/>
                    <a:pt x="217786" y="2316"/>
                  </a:cubicBezTo>
                  <a:lnTo>
                    <a:pt x="222929" y="-160"/>
                  </a:lnTo>
                  <a:cubicBezTo>
                    <a:pt x="221691" y="10698"/>
                    <a:pt x="220358" y="23176"/>
                    <a:pt x="218929" y="37178"/>
                  </a:cubicBezTo>
                  <a:lnTo>
                    <a:pt x="218929" y="37749"/>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257" name="Google Shape;3257;p21"/>
          <p:cNvGrpSpPr/>
          <p:nvPr/>
        </p:nvGrpSpPr>
        <p:grpSpPr>
          <a:xfrm rot="-2839923">
            <a:off x="8777820" y="3134451"/>
            <a:ext cx="812975" cy="2340013"/>
            <a:chOff x="5819360" y="2638139"/>
            <a:chExt cx="550387" cy="1584198"/>
          </a:xfrm>
        </p:grpSpPr>
        <p:sp>
          <p:nvSpPr>
            <p:cNvPr id="3258" name="Google Shape;3258;p21"/>
            <p:cNvSpPr/>
            <p:nvPr/>
          </p:nvSpPr>
          <p:spPr>
            <a:xfrm>
              <a:off x="5820536" y="2715187"/>
              <a:ext cx="148685" cy="180031"/>
            </a:xfrm>
            <a:custGeom>
              <a:avLst/>
              <a:gdLst/>
              <a:ahLst/>
              <a:cxnLst/>
              <a:rect l="l" t="t" r="r" b="b"/>
              <a:pathLst>
                <a:path w="148685" h="180031" extrusionOk="0">
                  <a:moveTo>
                    <a:pt x="148399" y="132836"/>
                  </a:moveTo>
                  <a:lnTo>
                    <a:pt x="-287" y="179699"/>
                  </a:lnTo>
                  <a:lnTo>
                    <a:pt x="-287" y="19203"/>
                  </a:lnTo>
                  <a:cubicBezTo>
                    <a:pt x="494" y="15526"/>
                    <a:pt x="3180" y="12545"/>
                    <a:pt x="6762" y="11392"/>
                  </a:cubicBezTo>
                  <a:cubicBezTo>
                    <a:pt x="13401" y="10192"/>
                    <a:pt x="19830" y="14364"/>
                    <a:pt x="21430" y="20917"/>
                  </a:cubicBezTo>
                  <a:cubicBezTo>
                    <a:pt x="19259" y="15545"/>
                    <a:pt x="20792" y="9392"/>
                    <a:pt x="25240" y="5677"/>
                  </a:cubicBezTo>
                  <a:cubicBezTo>
                    <a:pt x="30289" y="2724"/>
                    <a:pt x="38671" y="6344"/>
                    <a:pt x="41814" y="15202"/>
                  </a:cubicBezTo>
                  <a:cubicBezTo>
                    <a:pt x="40023" y="10354"/>
                    <a:pt x="41090" y="4915"/>
                    <a:pt x="44576" y="1105"/>
                  </a:cubicBezTo>
                  <a:cubicBezTo>
                    <a:pt x="49263" y="-1610"/>
                    <a:pt x="55244" y="-381"/>
                    <a:pt x="58483" y="3962"/>
                  </a:cubicBezTo>
                  <a:lnTo>
                    <a:pt x="63150" y="10630"/>
                  </a:lnTo>
                  <a:lnTo>
                    <a:pt x="64388" y="12440"/>
                  </a:lnTo>
                  <a:lnTo>
                    <a:pt x="87058" y="43968"/>
                  </a:lnTo>
                  <a:lnTo>
                    <a:pt x="90582" y="49016"/>
                  </a:lnTo>
                  <a:lnTo>
                    <a:pt x="101726" y="65018"/>
                  </a:lnTo>
                  <a:lnTo>
                    <a:pt x="105536" y="70447"/>
                  </a:lnTo>
                  <a:cubicBezTo>
                    <a:pt x="106203" y="71400"/>
                    <a:pt x="106870" y="72257"/>
                    <a:pt x="107441" y="73209"/>
                  </a:cubicBezTo>
                  <a:lnTo>
                    <a:pt x="148208" y="13150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59" name="Google Shape;3259;p21"/>
            <p:cNvSpPr/>
            <p:nvPr/>
          </p:nvSpPr>
          <p:spPr>
            <a:xfrm>
              <a:off x="5821203" y="2718815"/>
              <a:ext cx="53625" cy="178689"/>
            </a:xfrm>
            <a:custGeom>
              <a:avLst/>
              <a:gdLst/>
              <a:ahLst/>
              <a:cxnLst/>
              <a:rect l="l" t="t" r="r" b="b"/>
              <a:pathLst>
                <a:path w="53625" h="178689" extrusionOk="0">
                  <a:moveTo>
                    <a:pt x="0" y="1810"/>
                  </a:moveTo>
                  <a:lnTo>
                    <a:pt x="15716" y="0"/>
                  </a:lnTo>
                  <a:lnTo>
                    <a:pt x="53626" y="172117"/>
                  </a:lnTo>
                  <a:lnTo>
                    <a:pt x="0" y="178689"/>
                  </a:lnTo>
                  <a:lnTo>
                    <a:pt x="0" y="181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0" name="Google Shape;3260;p21"/>
            <p:cNvSpPr/>
            <p:nvPr/>
          </p:nvSpPr>
          <p:spPr>
            <a:xfrm>
              <a:off x="5858351" y="2707481"/>
              <a:ext cx="112680" cy="170402"/>
            </a:xfrm>
            <a:custGeom>
              <a:avLst/>
              <a:gdLst/>
              <a:ahLst/>
              <a:cxnLst/>
              <a:rect l="l" t="t" r="r" b="b"/>
              <a:pathLst>
                <a:path w="112680" h="170402" extrusionOk="0">
                  <a:moveTo>
                    <a:pt x="13335" y="0"/>
                  </a:moveTo>
                  <a:lnTo>
                    <a:pt x="0" y="7429"/>
                  </a:lnTo>
                  <a:lnTo>
                    <a:pt x="67056" y="170402"/>
                  </a:lnTo>
                  <a:lnTo>
                    <a:pt x="112681" y="145733"/>
                  </a:lnTo>
                  <a:lnTo>
                    <a:pt x="1333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1" name="Google Shape;3261;p21"/>
            <p:cNvSpPr/>
            <p:nvPr/>
          </p:nvSpPr>
          <p:spPr>
            <a:xfrm>
              <a:off x="5821203" y="2638139"/>
              <a:ext cx="58769" cy="101726"/>
            </a:xfrm>
            <a:custGeom>
              <a:avLst/>
              <a:gdLst/>
              <a:ahLst/>
              <a:cxnLst/>
              <a:rect l="l" t="t" r="r" b="b"/>
              <a:pathLst>
                <a:path w="58769" h="101726" extrusionOk="0">
                  <a:moveTo>
                    <a:pt x="58483" y="84440"/>
                  </a:moveTo>
                  <a:cubicBezTo>
                    <a:pt x="55215" y="80125"/>
                    <a:pt x="49243" y="78944"/>
                    <a:pt x="44576" y="81678"/>
                  </a:cubicBezTo>
                  <a:cubicBezTo>
                    <a:pt x="41109" y="85459"/>
                    <a:pt x="40042" y="90860"/>
                    <a:pt x="41814" y="95680"/>
                  </a:cubicBezTo>
                  <a:cubicBezTo>
                    <a:pt x="38670" y="87012"/>
                    <a:pt x="30288" y="83392"/>
                    <a:pt x="25240" y="86155"/>
                  </a:cubicBezTo>
                  <a:cubicBezTo>
                    <a:pt x="20792" y="89869"/>
                    <a:pt x="19259" y="96023"/>
                    <a:pt x="21430" y="101395"/>
                  </a:cubicBezTo>
                  <a:cubicBezTo>
                    <a:pt x="19868" y="94813"/>
                    <a:pt x="13410" y="90622"/>
                    <a:pt x="6762" y="91870"/>
                  </a:cubicBezTo>
                  <a:cubicBezTo>
                    <a:pt x="3171" y="93003"/>
                    <a:pt x="475" y="95994"/>
                    <a:pt x="-287" y="99680"/>
                  </a:cubicBezTo>
                  <a:lnTo>
                    <a:pt x="-287" y="-3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2" name="Google Shape;3262;p21"/>
            <p:cNvSpPr/>
            <p:nvPr/>
          </p:nvSpPr>
          <p:spPr>
            <a:xfrm>
              <a:off x="5819744" y="2833659"/>
              <a:ext cx="550003" cy="1388677"/>
            </a:xfrm>
            <a:custGeom>
              <a:avLst/>
              <a:gdLst/>
              <a:ahLst/>
              <a:cxnLst/>
              <a:rect l="l" t="t" r="r" b="b"/>
              <a:pathLst>
                <a:path w="550003" h="1388677" extrusionOk="0">
                  <a:moveTo>
                    <a:pt x="549717" y="1284618"/>
                  </a:moveTo>
                  <a:cubicBezTo>
                    <a:pt x="534353" y="1294781"/>
                    <a:pt x="519304" y="1305411"/>
                    <a:pt x="504568" y="1316527"/>
                  </a:cubicBezTo>
                  <a:cubicBezTo>
                    <a:pt x="493996" y="1324528"/>
                    <a:pt x="483423" y="1332624"/>
                    <a:pt x="473136" y="1341006"/>
                  </a:cubicBezTo>
                  <a:cubicBezTo>
                    <a:pt x="469040" y="1344340"/>
                    <a:pt x="465040" y="1347578"/>
                    <a:pt x="461039" y="1351007"/>
                  </a:cubicBezTo>
                  <a:lnTo>
                    <a:pt x="459134" y="1352531"/>
                  </a:lnTo>
                  <a:cubicBezTo>
                    <a:pt x="450276" y="1359961"/>
                    <a:pt x="441513" y="1367486"/>
                    <a:pt x="432940" y="1375296"/>
                  </a:cubicBezTo>
                  <a:cubicBezTo>
                    <a:pt x="428368" y="1379297"/>
                    <a:pt x="423415" y="1383392"/>
                    <a:pt x="419415" y="1387583"/>
                  </a:cubicBezTo>
                  <a:lnTo>
                    <a:pt x="418653" y="1388345"/>
                  </a:lnTo>
                  <a:lnTo>
                    <a:pt x="418653" y="1388345"/>
                  </a:lnTo>
                  <a:lnTo>
                    <a:pt x="414462" y="1375010"/>
                  </a:lnTo>
                  <a:lnTo>
                    <a:pt x="399984" y="1329290"/>
                  </a:lnTo>
                  <a:lnTo>
                    <a:pt x="349978" y="1170509"/>
                  </a:lnTo>
                  <a:lnTo>
                    <a:pt x="349978" y="1170509"/>
                  </a:lnTo>
                  <a:lnTo>
                    <a:pt x="245393" y="839896"/>
                  </a:lnTo>
                  <a:lnTo>
                    <a:pt x="2125" y="67609"/>
                  </a:lnTo>
                  <a:lnTo>
                    <a:pt x="2601" y="67609"/>
                  </a:lnTo>
                  <a:cubicBezTo>
                    <a:pt x="1848" y="66409"/>
                    <a:pt x="1305" y="65085"/>
                    <a:pt x="982" y="63704"/>
                  </a:cubicBezTo>
                  <a:cubicBezTo>
                    <a:pt x="-485" y="59208"/>
                    <a:pt x="-685" y="54398"/>
                    <a:pt x="410" y="49797"/>
                  </a:cubicBezTo>
                  <a:lnTo>
                    <a:pt x="410" y="49797"/>
                  </a:lnTo>
                  <a:cubicBezTo>
                    <a:pt x="620" y="48987"/>
                    <a:pt x="877" y="48197"/>
                    <a:pt x="1172" y="47416"/>
                  </a:cubicBezTo>
                  <a:cubicBezTo>
                    <a:pt x="3344" y="40929"/>
                    <a:pt x="8049" y="35605"/>
                    <a:pt x="14221" y="32652"/>
                  </a:cubicBezTo>
                  <a:cubicBezTo>
                    <a:pt x="15498" y="31995"/>
                    <a:pt x="16841" y="31452"/>
                    <a:pt x="18222" y="31033"/>
                  </a:cubicBezTo>
                  <a:cubicBezTo>
                    <a:pt x="18736" y="30804"/>
                    <a:pt x="19279" y="30642"/>
                    <a:pt x="19841" y="30557"/>
                  </a:cubicBezTo>
                  <a:cubicBezTo>
                    <a:pt x="29052" y="28413"/>
                    <a:pt x="38691" y="31404"/>
                    <a:pt x="45082" y="38367"/>
                  </a:cubicBezTo>
                  <a:cubicBezTo>
                    <a:pt x="46749" y="40215"/>
                    <a:pt x="48130" y="42301"/>
                    <a:pt x="49178" y="44558"/>
                  </a:cubicBezTo>
                  <a:lnTo>
                    <a:pt x="49845" y="44558"/>
                  </a:lnTo>
                  <a:cubicBezTo>
                    <a:pt x="49321" y="41596"/>
                    <a:pt x="49321" y="38567"/>
                    <a:pt x="49845" y="35605"/>
                  </a:cubicBezTo>
                  <a:lnTo>
                    <a:pt x="49845" y="35605"/>
                  </a:lnTo>
                  <a:cubicBezTo>
                    <a:pt x="52521" y="21498"/>
                    <a:pt x="66123" y="12221"/>
                    <a:pt x="80239" y="14897"/>
                  </a:cubicBezTo>
                  <a:cubicBezTo>
                    <a:pt x="88326" y="16431"/>
                    <a:pt x="95222" y="21708"/>
                    <a:pt x="98803" y="29128"/>
                  </a:cubicBezTo>
                  <a:lnTo>
                    <a:pt x="99470" y="29128"/>
                  </a:lnTo>
                  <a:cubicBezTo>
                    <a:pt x="98527" y="23746"/>
                    <a:pt x="99327" y="18212"/>
                    <a:pt x="101756" y="13316"/>
                  </a:cubicBezTo>
                  <a:lnTo>
                    <a:pt x="101756" y="13316"/>
                  </a:lnTo>
                  <a:cubicBezTo>
                    <a:pt x="104966" y="7116"/>
                    <a:pt x="110519" y="2448"/>
                    <a:pt x="117186" y="362"/>
                  </a:cubicBezTo>
                  <a:lnTo>
                    <a:pt x="118139" y="362"/>
                  </a:lnTo>
                  <a:lnTo>
                    <a:pt x="118139" y="362"/>
                  </a:lnTo>
                  <a:lnTo>
                    <a:pt x="118901" y="362"/>
                  </a:lnTo>
                  <a:cubicBezTo>
                    <a:pt x="125902" y="-1285"/>
                    <a:pt x="133274" y="29"/>
                    <a:pt x="139285" y="3982"/>
                  </a:cubicBezTo>
                  <a:lnTo>
                    <a:pt x="139285" y="3982"/>
                  </a:lnTo>
                  <a:cubicBezTo>
                    <a:pt x="140313" y="4639"/>
                    <a:pt x="141275" y="5401"/>
                    <a:pt x="142142" y="6268"/>
                  </a:cubicBezTo>
                  <a:cubicBezTo>
                    <a:pt x="145581" y="9354"/>
                    <a:pt x="148143" y="13297"/>
                    <a:pt x="149572" y="17698"/>
                  </a:cubicBezTo>
                  <a:lnTo>
                    <a:pt x="149572" y="17698"/>
                  </a:lnTo>
                  <a:lnTo>
                    <a:pt x="149572" y="18650"/>
                  </a:lnTo>
                  <a:lnTo>
                    <a:pt x="149572" y="19603"/>
                  </a:lnTo>
                  <a:lnTo>
                    <a:pt x="149572" y="19603"/>
                  </a:lnTo>
                  <a:lnTo>
                    <a:pt x="149572" y="19603"/>
                  </a:lnTo>
                  <a:cubicBezTo>
                    <a:pt x="149572" y="20174"/>
                    <a:pt x="149572" y="20555"/>
                    <a:pt x="149572" y="21032"/>
                  </a:cubicBezTo>
                  <a:lnTo>
                    <a:pt x="149572" y="210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3" name="Google Shape;3263;p21"/>
            <p:cNvSpPr/>
            <p:nvPr/>
          </p:nvSpPr>
          <p:spPr>
            <a:xfrm>
              <a:off x="5819360" y="2863875"/>
              <a:ext cx="459805" cy="1358462"/>
            </a:xfrm>
            <a:custGeom>
              <a:avLst/>
              <a:gdLst/>
              <a:ahLst/>
              <a:cxnLst/>
              <a:rect l="l" t="t" r="r" b="b"/>
              <a:pathLst>
                <a:path w="459805" h="1358462" extrusionOk="0">
                  <a:moveTo>
                    <a:pt x="451898" y="1298313"/>
                  </a:moveTo>
                  <a:lnTo>
                    <a:pt x="459519" y="1322316"/>
                  </a:lnTo>
                  <a:cubicBezTo>
                    <a:pt x="450660" y="1329746"/>
                    <a:pt x="441897" y="1337270"/>
                    <a:pt x="433325" y="1345081"/>
                  </a:cubicBezTo>
                  <a:cubicBezTo>
                    <a:pt x="428753" y="1349081"/>
                    <a:pt x="423800" y="1353177"/>
                    <a:pt x="419799" y="1357368"/>
                  </a:cubicBezTo>
                  <a:lnTo>
                    <a:pt x="419037" y="1358130"/>
                  </a:lnTo>
                  <a:lnTo>
                    <a:pt x="415799" y="1348033"/>
                  </a:lnTo>
                  <a:lnTo>
                    <a:pt x="400749" y="1300408"/>
                  </a:lnTo>
                  <a:lnTo>
                    <a:pt x="350743" y="1141627"/>
                  </a:lnTo>
                  <a:lnTo>
                    <a:pt x="247111" y="813014"/>
                  </a:lnTo>
                  <a:lnTo>
                    <a:pt x="247111" y="813014"/>
                  </a:lnTo>
                  <a:lnTo>
                    <a:pt x="2509" y="37298"/>
                  </a:lnTo>
                  <a:lnTo>
                    <a:pt x="2509" y="37298"/>
                  </a:lnTo>
                  <a:cubicBezTo>
                    <a:pt x="1766" y="36079"/>
                    <a:pt x="1194" y="34765"/>
                    <a:pt x="795" y="33393"/>
                  </a:cubicBezTo>
                  <a:lnTo>
                    <a:pt x="128" y="31012"/>
                  </a:lnTo>
                  <a:cubicBezTo>
                    <a:pt x="128" y="31012"/>
                    <a:pt x="128" y="31012"/>
                    <a:pt x="128" y="30440"/>
                  </a:cubicBezTo>
                  <a:cubicBezTo>
                    <a:pt x="-425" y="27287"/>
                    <a:pt x="-425" y="24068"/>
                    <a:pt x="128" y="20915"/>
                  </a:cubicBezTo>
                  <a:cubicBezTo>
                    <a:pt x="128" y="19867"/>
                    <a:pt x="604" y="18915"/>
                    <a:pt x="890" y="17867"/>
                  </a:cubicBezTo>
                  <a:cubicBezTo>
                    <a:pt x="2966" y="11190"/>
                    <a:pt x="7681" y="5647"/>
                    <a:pt x="13939" y="2532"/>
                  </a:cubicBezTo>
                  <a:cubicBezTo>
                    <a:pt x="15215" y="1875"/>
                    <a:pt x="16558" y="1332"/>
                    <a:pt x="17939" y="913"/>
                  </a:cubicBezTo>
                  <a:cubicBezTo>
                    <a:pt x="18454" y="684"/>
                    <a:pt x="18997" y="522"/>
                    <a:pt x="19559" y="437"/>
                  </a:cubicBezTo>
                  <a:cubicBezTo>
                    <a:pt x="28607" y="-1812"/>
                    <a:pt x="38161" y="951"/>
                    <a:pt x="44610" y="7675"/>
                  </a:cubicBezTo>
                  <a:lnTo>
                    <a:pt x="44610" y="8247"/>
                  </a:lnTo>
                  <a:lnTo>
                    <a:pt x="47181" y="16343"/>
                  </a:lnTo>
                  <a:lnTo>
                    <a:pt x="50610" y="27487"/>
                  </a:lnTo>
                  <a:lnTo>
                    <a:pt x="441135" y="1268119"/>
                  </a:lnTo>
                  <a:lnTo>
                    <a:pt x="441135" y="126811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4" name="Google Shape;3264;p21"/>
            <p:cNvSpPr/>
            <p:nvPr/>
          </p:nvSpPr>
          <p:spPr>
            <a:xfrm>
              <a:off x="5918832" y="2832960"/>
              <a:ext cx="450915" cy="1317749"/>
            </a:xfrm>
            <a:custGeom>
              <a:avLst/>
              <a:gdLst/>
              <a:ahLst/>
              <a:cxnLst/>
              <a:rect l="l" t="t" r="r" b="b"/>
              <a:pathLst>
                <a:path w="450915" h="1317749" extrusionOk="0">
                  <a:moveTo>
                    <a:pt x="52294" y="21445"/>
                  </a:moveTo>
                  <a:lnTo>
                    <a:pt x="450629" y="1285508"/>
                  </a:lnTo>
                  <a:cubicBezTo>
                    <a:pt x="435265" y="1295671"/>
                    <a:pt x="420216" y="1306301"/>
                    <a:pt x="405481" y="1317417"/>
                  </a:cubicBezTo>
                  <a:lnTo>
                    <a:pt x="2192" y="37257"/>
                  </a:lnTo>
                  <a:lnTo>
                    <a:pt x="2192" y="37257"/>
                  </a:lnTo>
                  <a:cubicBezTo>
                    <a:pt x="1535" y="36038"/>
                    <a:pt x="992" y="34761"/>
                    <a:pt x="573" y="33447"/>
                  </a:cubicBezTo>
                  <a:cubicBezTo>
                    <a:pt x="297" y="32647"/>
                    <a:pt x="97" y="31818"/>
                    <a:pt x="1" y="30970"/>
                  </a:cubicBezTo>
                  <a:lnTo>
                    <a:pt x="1" y="29923"/>
                  </a:lnTo>
                  <a:lnTo>
                    <a:pt x="1" y="29923"/>
                  </a:lnTo>
                  <a:cubicBezTo>
                    <a:pt x="-827" y="24465"/>
                    <a:pt x="144" y="18883"/>
                    <a:pt x="2764" y="14016"/>
                  </a:cubicBezTo>
                  <a:lnTo>
                    <a:pt x="2764" y="14016"/>
                  </a:lnTo>
                  <a:cubicBezTo>
                    <a:pt x="6354" y="7710"/>
                    <a:pt x="12212" y="3015"/>
                    <a:pt x="19147" y="871"/>
                  </a:cubicBezTo>
                  <a:lnTo>
                    <a:pt x="19147" y="871"/>
                  </a:lnTo>
                  <a:lnTo>
                    <a:pt x="19908" y="871"/>
                  </a:lnTo>
                  <a:cubicBezTo>
                    <a:pt x="25938" y="-938"/>
                    <a:pt x="32405" y="-700"/>
                    <a:pt x="38292" y="1538"/>
                  </a:cubicBezTo>
                  <a:cubicBezTo>
                    <a:pt x="38920" y="1767"/>
                    <a:pt x="39530" y="2052"/>
                    <a:pt x="40102" y="2395"/>
                  </a:cubicBezTo>
                  <a:cubicBezTo>
                    <a:pt x="42759" y="3643"/>
                    <a:pt x="45178" y="5358"/>
                    <a:pt x="47245" y="7444"/>
                  </a:cubicBezTo>
                  <a:lnTo>
                    <a:pt x="50674" y="18302"/>
                  </a:lnTo>
                  <a:lnTo>
                    <a:pt x="50674" y="18302"/>
                  </a:lnTo>
                  <a:lnTo>
                    <a:pt x="51436" y="20493"/>
                  </a:lnTo>
                  <a:lnTo>
                    <a:pt x="51436" y="2049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265" name="Google Shape;3265;p21"/>
          <p:cNvGrpSpPr/>
          <p:nvPr/>
        </p:nvGrpSpPr>
        <p:grpSpPr>
          <a:xfrm rot="-2839923">
            <a:off x="8445673" y="3716380"/>
            <a:ext cx="1514001" cy="2287816"/>
            <a:chOff x="5581650" y="2652140"/>
            <a:chExt cx="1024984" cy="1548860"/>
          </a:xfrm>
        </p:grpSpPr>
        <p:sp>
          <p:nvSpPr>
            <p:cNvPr id="3266" name="Google Shape;3266;p21"/>
            <p:cNvSpPr/>
            <p:nvPr/>
          </p:nvSpPr>
          <p:spPr>
            <a:xfrm>
              <a:off x="5611796" y="2709287"/>
              <a:ext cx="176831" cy="187645"/>
            </a:xfrm>
            <a:custGeom>
              <a:avLst/>
              <a:gdLst/>
              <a:ahLst/>
              <a:cxnLst/>
              <a:rect l="l" t="t" r="r" b="b"/>
              <a:pathLst>
                <a:path w="176831" h="187645" extrusionOk="0">
                  <a:moveTo>
                    <a:pt x="176505" y="95366"/>
                  </a:moveTo>
                  <a:lnTo>
                    <a:pt x="49917" y="187282"/>
                  </a:lnTo>
                  <a:lnTo>
                    <a:pt x="27629" y="120607"/>
                  </a:lnTo>
                  <a:lnTo>
                    <a:pt x="2292" y="42216"/>
                  </a:lnTo>
                  <a:lnTo>
                    <a:pt x="-184" y="34691"/>
                  </a:lnTo>
                  <a:cubicBezTo>
                    <a:pt x="-537" y="30986"/>
                    <a:pt x="1092" y="27367"/>
                    <a:pt x="4102" y="25166"/>
                  </a:cubicBezTo>
                  <a:cubicBezTo>
                    <a:pt x="9979" y="21947"/>
                    <a:pt x="17332" y="23823"/>
                    <a:pt x="20961" y="29452"/>
                  </a:cubicBezTo>
                  <a:cubicBezTo>
                    <a:pt x="17227" y="25014"/>
                    <a:pt x="16761" y="18670"/>
                    <a:pt x="19818" y="13736"/>
                  </a:cubicBezTo>
                  <a:cubicBezTo>
                    <a:pt x="25257" y="9336"/>
                    <a:pt x="33239" y="10184"/>
                    <a:pt x="37630" y="15622"/>
                  </a:cubicBezTo>
                  <a:cubicBezTo>
                    <a:pt x="38097" y="16194"/>
                    <a:pt x="38516" y="16803"/>
                    <a:pt x="38868" y="17451"/>
                  </a:cubicBezTo>
                  <a:cubicBezTo>
                    <a:pt x="35678" y="13412"/>
                    <a:pt x="35020" y="7935"/>
                    <a:pt x="37154" y="3259"/>
                  </a:cubicBezTo>
                  <a:cubicBezTo>
                    <a:pt x="40735" y="-809"/>
                    <a:pt x="46803" y="-1551"/>
                    <a:pt x="51251" y="1544"/>
                  </a:cubicBezTo>
                  <a:lnTo>
                    <a:pt x="57728" y="6402"/>
                  </a:lnTo>
                  <a:cubicBezTo>
                    <a:pt x="58385" y="6774"/>
                    <a:pt x="58985" y="7221"/>
                    <a:pt x="59538" y="7735"/>
                  </a:cubicBezTo>
                  <a:lnTo>
                    <a:pt x="90875" y="30976"/>
                  </a:lnTo>
                  <a:lnTo>
                    <a:pt x="95828" y="34691"/>
                  </a:lnTo>
                  <a:lnTo>
                    <a:pt x="111449" y="46312"/>
                  </a:lnTo>
                  <a:lnTo>
                    <a:pt x="116783" y="50312"/>
                  </a:lnTo>
                  <a:cubicBezTo>
                    <a:pt x="117707" y="50922"/>
                    <a:pt x="118602" y="51589"/>
                    <a:pt x="119450" y="52312"/>
                  </a:cubicBezTo>
                  <a:lnTo>
                    <a:pt x="176600" y="94794"/>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7" name="Google Shape;3267;p21"/>
            <p:cNvSpPr/>
            <p:nvPr/>
          </p:nvSpPr>
          <p:spPr>
            <a:xfrm>
              <a:off x="5607748" y="2723959"/>
              <a:ext cx="104774" cy="174497"/>
            </a:xfrm>
            <a:custGeom>
              <a:avLst/>
              <a:gdLst/>
              <a:ahLst/>
              <a:cxnLst/>
              <a:rect l="l" t="t" r="r" b="b"/>
              <a:pathLst>
                <a:path w="104774" h="174497" extrusionOk="0">
                  <a:moveTo>
                    <a:pt x="0" y="6668"/>
                  </a:moveTo>
                  <a:lnTo>
                    <a:pt x="14383" y="0"/>
                  </a:lnTo>
                  <a:lnTo>
                    <a:pt x="104775" y="151352"/>
                  </a:lnTo>
                  <a:lnTo>
                    <a:pt x="56007" y="174498"/>
                  </a:lnTo>
                  <a:lnTo>
                    <a:pt x="0" y="666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8" name="Google Shape;3268;p21"/>
            <p:cNvSpPr/>
            <p:nvPr/>
          </p:nvSpPr>
          <p:spPr>
            <a:xfrm>
              <a:off x="5641181" y="2702241"/>
              <a:ext cx="150685" cy="144684"/>
            </a:xfrm>
            <a:custGeom>
              <a:avLst/>
              <a:gdLst/>
              <a:ahLst/>
              <a:cxnLst/>
              <a:rect l="l" t="t" r="r" b="b"/>
              <a:pathLst>
                <a:path w="150685" h="144684" extrusionOk="0">
                  <a:moveTo>
                    <a:pt x="10287" y="0"/>
                  </a:moveTo>
                  <a:lnTo>
                    <a:pt x="0" y="11240"/>
                  </a:lnTo>
                  <a:lnTo>
                    <a:pt x="115157" y="144685"/>
                  </a:lnTo>
                  <a:lnTo>
                    <a:pt x="150686" y="106775"/>
                  </a:lnTo>
                  <a:lnTo>
                    <a:pt x="10287"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69" name="Google Shape;3269;p21"/>
            <p:cNvSpPr/>
            <p:nvPr/>
          </p:nvSpPr>
          <p:spPr>
            <a:xfrm>
              <a:off x="5581650" y="2652140"/>
              <a:ext cx="82676" cy="95250"/>
            </a:xfrm>
            <a:custGeom>
              <a:avLst/>
              <a:gdLst/>
              <a:ahLst/>
              <a:cxnLst/>
              <a:rect l="l" t="t" r="r" b="b"/>
              <a:pathLst>
                <a:path w="82676" h="95250" extrusionOk="0">
                  <a:moveTo>
                    <a:pt x="82445" y="61835"/>
                  </a:moveTo>
                  <a:cubicBezTo>
                    <a:pt x="77997" y="58739"/>
                    <a:pt x="71930" y="59482"/>
                    <a:pt x="68348" y="63550"/>
                  </a:cubicBezTo>
                  <a:cubicBezTo>
                    <a:pt x="66167" y="68217"/>
                    <a:pt x="66834" y="73722"/>
                    <a:pt x="70063" y="77742"/>
                  </a:cubicBezTo>
                  <a:cubicBezTo>
                    <a:pt x="66529" y="71703"/>
                    <a:pt x="58776" y="69665"/>
                    <a:pt x="52737" y="73198"/>
                  </a:cubicBezTo>
                  <a:cubicBezTo>
                    <a:pt x="52299" y="73446"/>
                    <a:pt x="51889" y="73722"/>
                    <a:pt x="51489" y="74027"/>
                  </a:cubicBezTo>
                  <a:cubicBezTo>
                    <a:pt x="48336" y="78942"/>
                    <a:pt x="48803" y="85343"/>
                    <a:pt x="52632" y="89743"/>
                  </a:cubicBezTo>
                  <a:cubicBezTo>
                    <a:pt x="49013" y="84114"/>
                    <a:pt x="41678" y="82209"/>
                    <a:pt x="35773" y="85362"/>
                  </a:cubicBezTo>
                  <a:cubicBezTo>
                    <a:pt x="32811" y="87600"/>
                    <a:pt x="31191" y="91191"/>
                    <a:pt x="31487" y="94887"/>
                  </a:cubicBezTo>
                  <a:lnTo>
                    <a:pt x="-232" y="-363"/>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0" name="Google Shape;3270;p21"/>
            <p:cNvSpPr/>
            <p:nvPr/>
          </p:nvSpPr>
          <p:spPr>
            <a:xfrm>
              <a:off x="5658290" y="2797341"/>
              <a:ext cx="922341" cy="1208777"/>
            </a:xfrm>
            <a:custGeom>
              <a:avLst/>
              <a:gdLst/>
              <a:ahLst/>
              <a:cxnLst/>
              <a:rect l="l" t="t" r="r" b="b"/>
              <a:pathLst>
                <a:path w="922341" h="1208777" extrusionOk="0">
                  <a:moveTo>
                    <a:pt x="922110" y="1100496"/>
                  </a:moveTo>
                  <a:cubicBezTo>
                    <a:pt x="918014" y="1103735"/>
                    <a:pt x="914014" y="1107068"/>
                    <a:pt x="910013" y="1110498"/>
                  </a:cubicBezTo>
                  <a:lnTo>
                    <a:pt x="908108" y="1112021"/>
                  </a:lnTo>
                  <a:cubicBezTo>
                    <a:pt x="899250" y="1119356"/>
                    <a:pt x="890487" y="1126976"/>
                    <a:pt x="881915" y="1134786"/>
                  </a:cubicBezTo>
                  <a:cubicBezTo>
                    <a:pt x="877342" y="1138787"/>
                    <a:pt x="872390" y="1142883"/>
                    <a:pt x="868389" y="1147074"/>
                  </a:cubicBezTo>
                  <a:cubicBezTo>
                    <a:pt x="868113" y="1147302"/>
                    <a:pt x="867855" y="1147559"/>
                    <a:pt x="867627" y="1147835"/>
                  </a:cubicBezTo>
                  <a:lnTo>
                    <a:pt x="867627" y="1147835"/>
                  </a:lnTo>
                  <a:cubicBezTo>
                    <a:pt x="859054" y="1155770"/>
                    <a:pt x="850673" y="1163866"/>
                    <a:pt x="842481" y="1172124"/>
                  </a:cubicBezTo>
                  <a:cubicBezTo>
                    <a:pt x="837337" y="1177268"/>
                    <a:pt x="832194" y="1182507"/>
                    <a:pt x="827146" y="1187745"/>
                  </a:cubicBezTo>
                  <a:cubicBezTo>
                    <a:pt x="820573" y="1194508"/>
                    <a:pt x="814096" y="1201366"/>
                    <a:pt x="808096" y="1208415"/>
                  </a:cubicBezTo>
                  <a:lnTo>
                    <a:pt x="808096" y="1208415"/>
                  </a:lnTo>
                  <a:lnTo>
                    <a:pt x="746374" y="1125261"/>
                  </a:lnTo>
                  <a:lnTo>
                    <a:pt x="745516" y="1124118"/>
                  </a:lnTo>
                  <a:lnTo>
                    <a:pt x="7424" y="104372"/>
                  </a:lnTo>
                  <a:lnTo>
                    <a:pt x="7424" y="104372"/>
                  </a:lnTo>
                  <a:lnTo>
                    <a:pt x="7424" y="104372"/>
                  </a:lnTo>
                  <a:cubicBezTo>
                    <a:pt x="6386" y="103438"/>
                    <a:pt x="5462" y="102381"/>
                    <a:pt x="4662" y="101228"/>
                  </a:cubicBezTo>
                  <a:cubicBezTo>
                    <a:pt x="1890" y="97399"/>
                    <a:pt x="214" y="92885"/>
                    <a:pt x="-196" y="88179"/>
                  </a:cubicBezTo>
                  <a:lnTo>
                    <a:pt x="-196" y="88179"/>
                  </a:lnTo>
                  <a:cubicBezTo>
                    <a:pt x="-243" y="87350"/>
                    <a:pt x="-243" y="86531"/>
                    <a:pt x="-196" y="85703"/>
                  </a:cubicBezTo>
                  <a:lnTo>
                    <a:pt x="-196" y="85703"/>
                  </a:lnTo>
                  <a:cubicBezTo>
                    <a:pt x="-129" y="81521"/>
                    <a:pt x="985" y="77435"/>
                    <a:pt x="3043" y="73796"/>
                  </a:cubicBezTo>
                  <a:lnTo>
                    <a:pt x="4471" y="71415"/>
                  </a:lnTo>
                  <a:lnTo>
                    <a:pt x="5519" y="70082"/>
                  </a:lnTo>
                  <a:cubicBezTo>
                    <a:pt x="6319" y="68901"/>
                    <a:pt x="7281" y="67843"/>
                    <a:pt x="8377" y="66938"/>
                  </a:cubicBezTo>
                  <a:cubicBezTo>
                    <a:pt x="9100" y="66167"/>
                    <a:pt x="9901" y="65462"/>
                    <a:pt x="10758" y="64843"/>
                  </a:cubicBezTo>
                  <a:lnTo>
                    <a:pt x="12282" y="63890"/>
                  </a:lnTo>
                  <a:cubicBezTo>
                    <a:pt x="20311" y="58995"/>
                    <a:pt x="30341" y="58775"/>
                    <a:pt x="38571" y="63319"/>
                  </a:cubicBezTo>
                  <a:cubicBezTo>
                    <a:pt x="40781" y="64548"/>
                    <a:pt x="42771" y="66119"/>
                    <a:pt x="44476" y="67986"/>
                  </a:cubicBezTo>
                  <a:lnTo>
                    <a:pt x="45048" y="67510"/>
                  </a:lnTo>
                  <a:cubicBezTo>
                    <a:pt x="43629" y="64805"/>
                    <a:pt x="42695" y="61871"/>
                    <a:pt x="42286" y="58842"/>
                  </a:cubicBezTo>
                  <a:cubicBezTo>
                    <a:pt x="40371" y="44612"/>
                    <a:pt x="50353" y="31515"/>
                    <a:pt x="64584" y="29600"/>
                  </a:cubicBezTo>
                  <a:cubicBezTo>
                    <a:pt x="72785" y="28496"/>
                    <a:pt x="81024" y="31363"/>
                    <a:pt x="86767" y="37316"/>
                  </a:cubicBezTo>
                  <a:lnTo>
                    <a:pt x="86767" y="37316"/>
                  </a:lnTo>
                  <a:lnTo>
                    <a:pt x="87244" y="37316"/>
                  </a:lnTo>
                  <a:cubicBezTo>
                    <a:pt x="84758" y="32715"/>
                    <a:pt x="83767" y="27457"/>
                    <a:pt x="84386" y="22266"/>
                  </a:cubicBezTo>
                  <a:cubicBezTo>
                    <a:pt x="84338" y="22076"/>
                    <a:pt x="84338" y="21885"/>
                    <a:pt x="84386" y="21695"/>
                  </a:cubicBezTo>
                  <a:cubicBezTo>
                    <a:pt x="85358" y="14675"/>
                    <a:pt x="89139" y="8341"/>
                    <a:pt x="94864" y="4169"/>
                  </a:cubicBezTo>
                  <a:lnTo>
                    <a:pt x="95530" y="4169"/>
                  </a:lnTo>
                  <a:cubicBezTo>
                    <a:pt x="101836" y="-127"/>
                    <a:pt x="109694" y="-1451"/>
                    <a:pt x="117057" y="549"/>
                  </a:cubicBezTo>
                  <a:cubicBezTo>
                    <a:pt x="118295" y="787"/>
                    <a:pt x="119486" y="1245"/>
                    <a:pt x="120581" y="1883"/>
                  </a:cubicBezTo>
                  <a:cubicBezTo>
                    <a:pt x="124896" y="3692"/>
                    <a:pt x="128620" y="6655"/>
                    <a:pt x="131344" y="10455"/>
                  </a:cubicBezTo>
                  <a:lnTo>
                    <a:pt x="132583" y="12360"/>
                  </a:lnTo>
                  <a:lnTo>
                    <a:pt x="132583" y="12360"/>
                  </a:lnTo>
                  <a:cubicBezTo>
                    <a:pt x="132840" y="12751"/>
                    <a:pt x="133068" y="13170"/>
                    <a:pt x="133249" y="13598"/>
                  </a:cubicBezTo>
                  <a:lnTo>
                    <a:pt x="133249" y="13598"/>
                  </a:lnTo>
                  <a:lnTo>
                    <a:pt x="475483" y="486229"/>
                  </a:lnTo>
                  <a:lnTo>
                    <a:pt x="475483" y="486229"/>
                  </a:lnTo>
                  <a:lnTo>
                    <a:pt x="476340" y="487372"/>
                  </a:lnTo>
                  <a:lnTo>
                    <a:pt x="476340" y="487372"/>
                  </a:lnTo>
                  <a:lnTo>
                    <a:pt x="604737" y="664632"/>
                  </a:lnTo>
                  <a:lnTo>
                    <a:pt x="604737" y="664632"/>
                  </a:lnTo>
                  <a:lnTo>
                    <a:pt x="746374" y="857990"/>
                  </a:lnTo>
                  <a:lnTo>
                    <a:pt x="746374" y="857990"/>
                  </a:lnTo>
                  <a:lnTo>
                    <a:pt x="798571" y="929999"/>
                  </a:lnTo>
                  <a:lnTo>
                    <a:pt x="798571" y="929999"/>
                  </a:lnTo>
                  <a:lnTo>
                    <a:pt x="799237" y="930761"/>
                  </a:lnTo>
                  <a:lnTo>
                    <a:pt x="883057" y="1046585"/>
                  </a:lnTo>
                  <a:lnTo>
                    <a:pt x="883057" y="1046585"/>
                  </a:lnTo>
                  <a:lnTo>
                    <a:pt x="890773" y="1057348"/>
                  </a:lnTo>
                  <a:lnTo>
                    <a:pt x="890773" y="1057348"/>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1" name="Google Shape;3271;p21"/>
            <p:cNvSpPr/>
            <p:nvPr/>
          </p:nvSpPr>
          <p:spPr>
            <a:xfrm>
              <a:off x="6605777" y="4199286"/>
              <a:ext cx="857" cy="1714"/>
            </a:xfrm>
            <a:custGeom>
              <a:avLst/>
              <a:gdLst/>
              <a:ahLst/>
              <a:cxnLst/>
              <a:rect l="l" t="t" r="r" b="b"/>
              <a:pathLst>
                <a:path w="857" h="1714" extrusionOk="0">
                  <a:moveTo>
                    <a:pt x="857" y="1715"/>
                  </a:moveTo>
                  <a:lnTo>
                    <a:pt x="286" y="953"/>
                  </a:lnTo>
                  <a:lnTo>
                    <a:pt x="0" y="0"/>
                  </a:lnTo>
                  <a:lnTo>
                    <a:pt x="572" y="762"/>
                  </a:lnTo>
                  <a:lnTo>
                    <a:pt x="857" y="1715"/>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2" name="Google Shape;3272;p21"/>
            <p:cNvSpPr/>
            <p:nvPr/>
          </p:nvSpPr>
          <p:spPr>
            <a:xfrm>
              <a:off x="5658981" y="2856994"/>
              <a:ext cx="841735" cy="1149315"/>
            </a:xfrm>
            <a:custGeom>
              <a:avLst/>
              <a:gdLst/>
              <a:ahLst/>
              <a:cxnLst/>
              <a:rect l="l" t="t" r="r" b="b"/>
              <a:pathLst>
                <a:path w="841735" h="1149315" extrusionOk="0">
                  <a:moveTo>
                    <a:pt x="841504" y="1112662"/>
                  </a:moveTo>
                  <a:cubicBezTo>
                    <a:pt x="836361" y="1117806"/>
                    <a:pt x="831217" y="1123044"/>
                    <a:pt x="826169" y="1128283"/>
                  </a:cubicBezTo>
                  <a:cubicBezTo>
                    <a:pt x="819597" y="1135046"/>
                    <a:pt x="813120" y="1141904"/>
                    <a:pt x="807119" y="1148952"/>
                  </a:cubicBezTo>
                  <a:lnTo>
                    <a:pt x="745683" y="1064275"/>
                  </a:lnTo>
                  <a:lnTo>
                    <a:pt x="744826" y="1063132"/>
                  </a:lnTo>
                  <a:lnTo>
                    <a:pt x="6924" y="44528"/>
                  </a:lnTo>
                  <a:lnTo>
                    <a:pt x="6924" y="44528"/>
                  </a:lnTo>
                  <a:cubicBezTo>
                    <a:pt x="5933" y="43567"/>
                    <a:pt x="5038" y="42519"/>
                    <a:pt x="4257" y="41385"/>
                  </a:cubicBezTo>
                  <a:cubicBezTo>
                    <a:pt x="3771" y="40718"/>
                    <a:pt x="3323" y="40014"/>
                    <a:pt x="2923" y="39290"/>
                  </a:cubicBezTo>
                  <a:lnTo>
                    <a:pt x="2923" y="38718"/>
                  </a:lnTo>
                  <a:cubicBezTo>
                    <a:pt x="1209" y="35804"/>
                    <a:pt x="142" y="32556"/>
                    <a:pt x="-220" y="29193"/>
                  </a:cubicBezTo>
                  <a:lnTo>
                    <a:pt x="-220" y="29193"/>
                  </a:lnTo>
                  <a:cubicBezTo>
                    <a:pt x="-220" y="28241"/>
                    <a:pt x="-220" y="27288"/>
                    <a:pt x="-220" y="26336"/>
                  </a:cubicBezTo>
                  <a:lnTo>
                    <a:pt x="-220" y="26336"/>
                  </a:lnTo>
                  <a:cubicBezTo>
                    <a:pt x="-353" y="21897"/>
                    <a:pt x="666" y="17497"/>
                    <a:pt x="2733" y="13572"/>
                  </a:cubicBezTo>
                  <a:lnTo>
                    <a:pt x="4161" y="11191"/>
                  </a:lnTo>
                  <a:lnTo>
                    <a:pt x="5209" y="9858"/>
                  </a:lnTo>
                  <a:cubicBezTo>
                    <a:pt x="6009" y="8676"/>
                    <a:pt x="6971" y="7619"/>
                    <a:pt x="8067" y="6714"/>
                  </a:cubicBezTo>
                  <a:cubicBezTo>
                    <a:pt x="8791" y="5943"/>
                    <a:pt x="9591" y="5238"/>
                    <a:pt x="10448" y="4619"/>
                  </a:cubicBezTo>
                  <a:lnTo>
                    <a:pt x="11972" y="3666"/>
                  </a:lnTo>
                  <a:cubicBezTo>
                    <a:pt x="19792" y="-1344"/>
                    <a:pt x="29717" y="-1706"/>
                    <a:pt x="37880" y="2714"/>
                  </a:cubicBezTo>
                  <a:lnTo>
                    <a:pt x="37880" y="2714"/>
                  </a:lnTo>
                  <a:lnTo>
                    <a:pt x="42928" y="9762"/>
                  </a:lnTo>
                  <a:lnTo>
                    <a:pt x="49691" y="19287"/>
                  </a:lnTo>
                  <a:lnTo>
                    <a:pt x="659291" y="861202"/>
                  </a:lnTo>
                  <a:lnTo>
                    <a:pt x="660053" y="862345"/>
                  </a:lnTo>
                  <a:lnTo>
                    <a:pt x="788831" y="10397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3" name="Google Shape;3273;p21"/>
            <p:cNvSpPr/>
            <p:nvPr/>
          </p:nvSpPr>
          <p:spPr>
            <a:xfrm>
              <a:off x="5742780" y="2795836"/>
              <a:ext cx="837851" cy="1136654"/>
            </a:xfrm>
            <a:custGeom>
              <a:avLst/>
              <a:gdLst/>
              <a:ahLst/>
              <a:cxnLst/>
              <a:rect l="l" t="t" r="r" b="b"/>
              <a:pathLst>
                <a:path w="837851" h="1136654" extrusionOk="0">
                  <a:moveTo>
                    <a:pt x="837620" y="1102001"/>
                  </a:moveTo>
                  <a:cubicBezTo>
                    <a:pt x="833524" y="1105240"/>
                    <a:pt x="829523" y="1108574"/>
                    <a:pt x="825523" y="1112003"/>
                  </a:cubicBezTo>
                  <a:lnTo>
                    <a:pt x="823618" y="1113527"/>
                  </a:lnTo>
                  <a:cubicBezTo>
                    <a:pt x="814759" y="1120861"/>
                    <a:pt x="805997" y="1128481"/>
                    <a:pt x="797424" y="1136291"/>
                  </a:cubicBezTo>
                  <a:lnTo>
                    <a:pt x="764848" y="1091333"/>
                  </a:lnTo>
                  <a:lnTo>
                    <a:pt x="764182" y="1090476"/>
                  </a:lnTo>
                  <a:lnTo>
                    <a:pt x="752561" y="1074379"/>
                  </a:lnTo>
                  <a:lnTo>
                    <a:pt x="611782" y="880069"/>
                  </a:lnTo>
                  <a:lnTo>
                    <a:pt x="483385" y="702618"/>
                  </a:lnTo>
                  <a:lnTo>
                    <a:pt x="482528" y="701570"/>
                  </a:lnTo>
                  <a:lnTo>
                    <a:pt x="7039" y="45012"/>
                  </a:lnTo>
                  <a:lnTo>
                    <a:pt x="7039" y="45012"/>
                  </a:lnTo>
                  <a:cubicBezTo>
                    <a:pt x="5954" y="44126"/>
                    <a:pt x="5020" y="43060"/>
                    <a:pt x="4277" y="41869"/>
                  </a:cubicBezTo>
                  <a:cubicBezTo>
                    <a:pt x="3753" y="41259"/>
                    <a:pt x="3306" y="40593"/>
                    <a:pt x="2944" y="39868"/>
                  </a:cubicBezTo>
                  <a:lnTo>
                    <a:pt x="2467" y="39011"/>
                  </a:lnTo>
                  <a:lnTo>
                    <a:pt x="2467" y="39011"/>
                  </a:lnTo>
                  <a:cubicBezTo>
                    <a:pt x="77" y="34278"/>
                    <a:pt x="-752" y="28915"/>
                    <a:pt x="86" y="23676"/>
                  </a:cubicBezTo>
                  <a:cubicBezTo>
                    <a:pt x="39" y="23486"/>
                    <a:pt x="39" y="23295"/>
                    <a:pt x="86" y="23105"/>
                  </a:cubicBezTo>
                  <a:cubicBezTo>
                    <a:pt x="1324" y="15913"/>
                    <a:pt x="5325" y="9484"/>
                    <a:pt x="11230" y="5198"/>
                  </a:cubicBezTo>
                  <a:lnTo>
                    <a:pt x="11230" y="5198"/>
                  </a:lnTo>
                  <a:cubicBezTo>
                    <a:pt x="16536" y="1292"/>
                    <a:pt x="23032" y="-660"/>
                    <a:pt x="29614" y="-327"/>
                  </a:cubicBezTo>
                  <a:lnTo>
                    <a:pt x="31519" y="-327"/>
                  </a:lnTo>
                  <a:cubicBezTo>
                    <a:pt x="34443" y="-13"/>
                    <a:pt x="37281" y="825"/>
                    <a:pt x="39901" y="2150"/>
                  </a:cubicBezTo>
                  <a:lnTo>
                    <a:pt x="49426" y="14913"/>
                  </a:lnTo>
                  <a:lnTo>
                    <a:pt x="391659" y="487543"/>
                  </a:lnTo>
                  <a:lnTo>
                    <a:pt x="391659" y="487543"/>
                  </a:lnTo>
                  <a:lnTo>
                    <a:pt x="392516" y="488687"/>
                  </a:lnTo>
                  <a:lnTo>
                    <a:pt x="392516" y="488687"/>
                  </a:lnTo>
                  <a:lnTo>
                    <a:pt x="520913" y="665947"/>
                  </a:lnTo>
                  <a:lnTo>
                    <a:pt x="520913" y="665947"/>
                  </a:lnTo>
                  <a:lnTo>
                    <a:pt x="661883" y="859495"/>
                  </a:lnTo>
                  <a:lnTo>
                    <a:pt x="661883" y="859495"/>
                  </a:lnTo>
                  <a:lnTo>
                    <a:pt x="714080" y="931504"/>
                  </a:lnTo>
                  <a:lnTo>
                    <a:pt x="714080" y="931504"/>
                  </a:lnTo>
                  <a:lnTo>
                    <a:pt x="714747" y="932266"/>
                  </a:lnTo>
                  <a:lnTo>
                    <a:pt x="798567" y="1048090"/>
                  </a:lnTo>
                  <a:lnTo>
                    <a:pt x="798567" y="1048090"/>
                  </a:lnTo>
                  <a:lnTo>
                    <a:pt x="806282" y="1058853"/>
                  </a:lnTo>
                  <a:lnTo>
                    <a:pt x="806282" y="105885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274" name="Google Shape;3274;p21"/>
          <p:cNvGrpSpPr/>
          <p:nvPr/>
        </p:nvGrpSpPr>
        <p:grpSpPr>
          <a:xfrm rot="-2839923">
            <a:off x="9158605" y="3357312"/>
            <a:ext cx="1274543" cy="2896879"/>
            <a:chOff x="5662611" y="2447924"/>
            <a:chExt cx="862870" cy="1961198"/>
          </a:xfrm>
        </p:grpSpPr>
        <p:sp>
          <p:nvSpPr>
            <p:cNvPr id="3275" name="Google Shape;3275;p21"/>
            <p:cNvSpPr/>
            <p:nvPr/>
          </p:nvSpPr>
          <p:spPr>
            <a:xfrm>
              <a:off x="5670898" y="2519475"/>
              <a:ext cx="158877" cy="184100"/>
            </a:xfrm>
            <a:custGeom>
              <a:avLst/>
              <a:gdLst/>
              <a:ahLst/>
              <a:cxnLst/>
              <a:rect l="l" t="t" r="r" b="b"/>
              <a:pathLst>
                <a:path w="158877" h="184100" extrusionOk="0">
                  <a:moveTo>
                    <a:pt x="158632" y="123221"/>
                  </a:moveTo>
                  <a:lnTo>
                    <a:pt x="14995" y="183799"/>
                  </a:lnTo>
                  <a:lnTo>
                    <a:pt x="8328" y="113696"/>
                  </a:lnTo>
                  <a:lnTo>
                    <a:pt x="517" y="32066"/>
                  </a:lnTo>
                  <a:lnTo>
                    <a:pt x="-245" y="24161"/>
                  </a:lnTo>
                  <a:cubicBezTo>
                    <a:pt x="232" y="20398"/>
                    <a:pt x="2660" y="17179"/>
                    <a:pt x="6137" y="15683"/>
                  </a:cubicBezTo>
                  <a:cubicBezTo>
                    <a:pt x="12586" y="13893"/>
                    <a:pt x="19320" y="17388"/>
                    <a:pt x="21568" y="23684"/>
                  </a:cubicBezTo>
                  <a:cubicBezTo>
                    <a:pt x="18939" y="18531"/>
                    <a:pt x="19901" y="12283"/>
                    <a:pt x="23949" y="8158"/>
                  </a:cubicBezTo>
                  <a:cubicBezTo>
                    <a:pt x="28711" y="4730"/>
                    <a:pt x="37379" y="7492"/>
                    <a:pt x="41284" y="15969"/>
                  </a:cubicBezTo>
                  <a:cubicBezTo>
                    <a:pt x="39084" y="11292"/>
                    <a:pt x="39665" y="5787"/>
                    <a:pt x="42808" y="1681"/>
                  </a:cubicBezTo>
                  <a:cubicBezTo>
                    <a:pt x="47218" y="-1462"/>
                    <a:pt x="53276" y="-804"/>
                    <a:pt x="56905" y="3206"/>
                  </a:cubicBezTo>
                  <a:lnTo>
                    <a:pt x="62144" y="9397"/>
                  </a:lnTo>
                  <a:lnTo>
                    <a:pt x="63573" y="11111"/>
                  </a:lnTo>
                  <a:lnTo>
                    <a:pt x="88814" y="40829"/>
                  </a:lnTo>
                  <a:lnTo>
                    <a:pt x="92815" y="45592"/>
                  </a:lnTo>
                  <a:lnTo>
                    <a:pt x="105387" y="60451"/>
                  </a:lnTo>
                  <a:lnTo>
                    <a:pt x="109769" y="65499"/>
                  </a:lnTo>
                  <a:cubicBezTo>
                    <a:pt x="110521" y="66309"/>
                    <a:pt x="111217" y="67175"/>
                    <a:pt x="111865" y="68071"/>
                  </a:cubicBezTo>
                  <a:lnTo>
                    <a:pt x="157870" y="12226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6" name="Google Shape;3276;p21"/>
            <p:cNvSpPr/>
            <p:nvPr/>
          </p:nvSpPr>
          <p:spPr>
            <a:xfrm>
              <a:off x="5670422" y="2526410"/>
              <a:ext cx="69437" cy="179451"/>
            </a:xfrm>
            <a:custGeom>
              <a:avLst/>
              <a:gdLst/>
              <a:ahLst/>
              <a:cxnLst/>
              <a:rect l="l" t="t" r="r" b="b"/>
              <a:pathLst>
                <a:path w="69437" h="179451" extrusionOk="0">
                  <a:moveTo>
                    <a:pt x="0" y="3334"/>
                  </a:moveTo>
                  <a:lnTo>
                    <a:pt x="15526" y="0"/>
                  </a:lnTo>
                  <a:lnTo>
                    <a:pt x="69437" y="167831"/>
                  </a:lnTo>
                  <a:lnTo>
                    <a:pt x="16669" y="179451"/>
                  </a:lnTo>
                  <a:lnTo>
                    <a:pt x="0" y="3334"/>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7" name="Google Shape;3277;p21"/>
            <p:cNvSpPr/>
            <p:nvPr/>
          </p:nvSpPr>
          <p:spPr>
            <a:xfrm>
              <a:off x="5706903" y="2511932"/>
              <a:ext cx="125158" cy="164592"/>
            </a:xfrm>
            <a:custGeom>
              <a:avLst/>
              <a:gdLst/>
              <a:ahLst/>
              <a:cxnLst/>
              <a:rect l="l" t="t" r="r" b="b"/>
              <a:pathLst>
                <a:path w="125158" h="164592" extrusionOk="0">
                  <a:moveTo>
                    <a:pt x="12573" y="0"/>
                  </a:moveTo>
                  <a:lnTo>
                    <a:pt x="0" y="8668"/>
                  </a:lnTo>
                  <a:lnTo>
                    <a:pt x="82010" y="164592"/>
                  </a:lnTo>
                  <a:lnTo>
                    <a:pt x="125159" y="135731"/>
                  </a:lnTo>
                  <a:lnTo>
                    <a:pt x="12573"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8" name="Google Shape;3278;p21"/>
            <p:cNvSpPr/>
            <p:nvPr/>
          </p:nvSpPr>
          <p:spPr>
            <a:xfrm>
              <a:off x="5662611" y="2447924"/>
              <a:ext cx="66675" cy="99536"/>
            </a:xfrm>
            <a:custGeom>
              <a:avLst/>
              <a:gdLst/>
              <a:ahLst/>
              <a:cxnLst/>
              <a:rect l="l" t="t" r="r" b="b"/>
              <a:pathLst>
                <a:path w="66675" h="99536" extrusionOk="0">
                  <a:moveTo>
                    <a:pt x="66430" y="78376"/>
                  </a:moveTo>
                  <a:cubicBezTo>
                    <a:pt x="62763" y="74356"/>
                    <a:pt x="56677" y="73699"/>
                    <a:pt x="52238" y="76852"/>
                  </a:cubicBezTo>
                  <a:cubicBezTo>
                    <a:pt x="49133" y="80976"/>
                    <a:pt x="48581" y="86481"/>
                    <a:pt x="50809" y="91139"/>
                  </a:cubicBezTo>
                  <a:cubicBezTo>
                    <a:pt x="48723" y="84405"/>
                    <a:pt x="41580" y="80633"/>
                    <a:pt x="34846" y="82719"/>
                  </a:cubicBezTo>
                  <a:cubicBezTo>
                    <a:pt x="34379" y="82871"/>
                    <a:pt x="33922" y="83033"/>
                    <a:pt x="33474" y="83233"/>
                  </a:cubicBezTo>
                  <a:cubicBezTo>
                    <a:pt x="29397" y="87377"/>
                    <a:pt x="28407" y="93654"/>
                    <a:pt x="30997" y="98854"/>
                  </a:cubicBezTo>
                  <a:cubicBezTo>
                    <a:pt x="28778" y="92520"/>
                    <a:pt x="22034" y="88977"/>
                    <a:pt x="15567" y="90758"/>
                  </a:cubicBezTo>
                  <a:cubicBezTo>
                    <a:pt x="12148" y="92310"/>
                    <a:pt x="9766" y="95511"/>
                    <a:pt x="9280" y="99235"/>
                  </a:cubicBezTo>
                  <a:lnTo>
                    <a:pt x="-245" y="-30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79" name="Google Shape;3279;p21"/>
            <p:cNvSpPr/>
            <p:nvPr/>
          </p:nvSpPr>
          <p:spPr>
            <a:xfrm>
              <a:off x="5684392" y="2629896"/>
              <a:ext cx="841089" cy="1779035"/>
            </a:xfrm>
            <a:custGeom>
              <a:avLst/>
              <a:gdLst/>
              <a:ahLst/>
              <a:cxnLst/>
              <a:rect l="l" t="t" r="r" b="b"/>
              <a:pathLst>
                <a:path w="841089" h="1779035" extrusionOk="0">
                  <a:moveTo>
                    <a:pt x="840845" y="1661768"/>
                  </a:moveTo>
                  <a:lnTo>
                    <a:pt x="838940" y="1663292"/>
                  </a:lnTo>
                  <a:cubicBezTo>
                    <a:pt x="830081" y="1670722"/>
                    <a:pt x="821318" y="1678246"/>
                    <a:pt x="812746" y="1686057"/>
                  </a:cubicBezTo>
                  <a:cubicBezTo>
                    <a:pt x="808174" y="1690057"/>
                    <a:pt x="803221" y="1694153"/>
                    <a:pt x="799220" y="1698344"/>
                  </a:cubicBezTo>
                  <a:lnTo>
                    <a:pt x="798459" y="1699106"/>
                  </a:lnTo>
                  <a:lnTo>
                    <a:pt x="798459" y="1699106"/>
                  </a:lnTo>
                  <a:cubicBezTo>
                    <a:pt x="789886" y="1707040"/>
                    <a:pt x="781504" y="1715137"/>
                    <a:pt x="773312" y="1723395"/>
                  </a:cubicBezTo>
                  <a:cubicBezTo>
                    <a:pt x="768169" y="1728538"/>
                    <a:pt x="763026" y="1733777"/>
                    <a:pt x="757977" y="1739016"/>
                  </a:cubicBezTo>
                  <a:cubicBezTo>
                    <a:pt x="751405" y="1745779"/>
                    <a:pt x="744928" y="1752732"/>
                    <a:pt x="738927" y="1759685"/>
                  </a:cubicBezTo>
                  <a:lnTo>
                    <a:pt x="738927" y="1759685"/>
                  </a:lnTo>
                  <a:cubicBezTo>
                    <a:pt x="733117" y="1765972"/>
                    <a:pt x="727402" y="1772448"/>
                    <a:pt x="721782" y="1778735"/>
                  </a:cubicBezTo>
                  <a:lnTo>
                    <a:pt x="721782" y="1778735"/>
                  </a:lnTo>
                  <a:lnTo>
                    <a:pt x="677777" y="1673960"/>
                  </a:lnTo>
                  <a:lnTo>
                    <a:pt x="677205" y="1672722"/>
                  </a:lnTo>
                  <a:lnTo>
                    <a:pt x="591480" y="1472506"/>
                  </a:lnTo>
                  <a:lnTo>
                    <a:pt x="498135" y="1251240"/>
                  </a:lnTo>
                  <a:lnTo>
                    <a:pt x="407267" y="1036356"/>
                  </a:lnTo>
                  <a:lnTo>
                    <a:pt x="407267" y="1036356"/>
                  </a:lnTo>
                  <a:lnTo>
                    <a:pt x="3788" y="79665"/>
                  </a:lnTo>
                  <a:lnTo>
                    <a:pt x="3788" y="79665"/>
                  </a:lnTo>
                  <a:cubicBezTo>
                    <a:pt x="3026" y="78513"/>
                    <a:pt x="2359" y="77303"/>
                    <a:pt x="1787" y="76046"/>
                  </a:cubicBezTo>
                  <a:cubicBezTo>
                    <a:pt x="-89" y="71664"/>
                    <a:pt x="-680" y="66845"/>
                    <a:pt x="73" y="62139"/>
                  </a:cubicBezTo>
                  <a:lnTo>
                    <a:pt x="73" y="62139"/>
                  </a:lnTo>
                  <a:cubicBezTo>
                    <a:pt x="178" y="61273"/>
                    <a:pt x="340" y="60415"/>
                    <a:pt x="549" y="59568"/>
                  </a:cubicBezTo>
                  <a:lnTo>
                    <a:pt x="549" y="59568"/>
                  </a:lnTo>
                  <a:cubicBezTo>
                    <a:pt x="2073" y="53148"/>
                    <a:pt x="6035" y="47585"/>
                    <a:pt x="11598" y="44042"/>
                  </a:cubicBezTo>
                  <a:cubicBezTo>
                    <a:pt x="12389" y="43480"/>
                    <a:pt x="13217" y="42966"/>
                    <a:pt x="14075" y="42518"/>
                  </a:cubicBezTo>
                  <a:lnTo>
                    <a:pt x="15884" y="41661"/>
                  </a:lnTo>
                  <a:lnTo>
                    <a:pt x="18361" y="40804"/>
                  </a:lnTo>
                  <a:cubicBezTo>
                    <a:pt x="29734" y="37412"/>
                    <a:pt x="41964" y="42156"/>
                    <a:pt x="48079" y="52329"/>
                  </a:cubicBezTo>
                  <a:lnTo>
                    <a:pt x="48746" y="52329"/>
                  </a:lnTo>
                  <a:cubicBezTo>
                    <a:pt x="47879" y="49233"/>
                    <a:pt x="47622" y="45994"/>
                    <a:pt x="47984" y="42804"/>
                  </a:cubicBezTo>
                  <a:lnTo>
                    <a:pt x="47984" y="42804"/>
                  </a:lnTo>
                  <a:cubicBezTo>
                    <a:pt x="49832" y="28564"/>
                    <a:pt x="62881" y="18515"/>
                    <a:pt x="77121" y="20372"/>
                  </a:cubicBezTo>
                  <a:cubicBezTo>
                    <a:pt x="84702" y="21353"/>
                    <a:pt x="91465" y="25620"/>
                    <a:pt x="95609" y="32040"/>
                  </a:cubicBezTo>
                  <a:lnTo>
                    <a:pt x="95609" y="32040"/>
                  </a:lnTo>
                  <a:lnTo>
                    <a:pt x="96085" y="32040"/>
                  </a:lnTo>
                  <a:cubicBezTo>
                    <a:pt x="94780" y="26973"/>
                    <a:pt x="95009" y="21639"/>
                    <a:pt x="96752" y="16705"/>
                  </a:cubicBezTo>
                  <a:lnTo>
                    <a:pt x="97609" y="14895"/>
                  </a:lnTo>
                  <a:cubicBezTo>
                    <a:pt x="100247" y="8885"/>
                    <a:pt x="105086" y="4113"/>
                    <a:pt x="111134" y="1560"/>
                  </a:cubicBezTo>
                  <a:lnTo>
                    <a:pt x="111134" y="1560"/>
                  </a:lnTo>
                  <a:cubicBezTo>
                    <a:pt x="118326" y="-1297"/>
                    <a:pt x="126403" y="-849"/>
                    <a:pt x="133233" y="2799"/>
                  </a:cubicBezTo>
                  <a:lnTo>
                    <a:pt x="133233" y="2799"/>
                  </a:lnTo>
                  <a:cubicBezTo>
                    <a:pt x="134309" y="3380"/>
                    <a:pt x="135328" y="4046"/>
                    <a:pt x="136280" y="4799"/>
                  </a:cubicBezTo>
                  <a:cubicBezTo>
                    <a:pt x="140052" y="7552"/>
                    <a:pt x="143014" y="11266"/>
                    <a:pt x="144853" y="15562"/>
                  </a:cubicBezTo>
                  <a:lnTo>
                    <a:pt x="144853" y="15562"/>
                  </a:lnTo>
                  <a:cubicBezTo>
                    <a:pt x="144853" y="16229"/>
                    <a:pt x="145425" y="16991"/>
                    <a:pt x="145615" y="17658"/>
                  </a:cubicBezTo>
                  <a:cubicBezTo>
                    <a:pt x="145805" y="18324"/>
                    <a:pt x="145615" y="17658"/>
                    <a:pt x="145615" y="17658"/>
                  </a:cubicBezTo>
                  <a:lnTo>
                    <a:pt x="145615" y="19087"/>
                  </a:lnTo>
                  <a:lnTo>
                    <a:pt x="145615" y="19087"/>
                  </a:lnTo>
                  <a:lnTo>
                    <a:pt x="625199" y="1150656"/>
                  </a:lnTo>
                  <a:lnTo>
                    <a:pt x="626532" y="1153705"/>
                  </a:lnTo>
                  <a:lnTo>
                    <a:pt x="626532" y="1153705"/>
                  </a:lnTo>
                  <a:lnTo>
                    <a:pt x="813984" y="1598331"/>
                  </a:lnTo>
                  <a:lnTo>
                    <a:pt x="813984" y="1598331"/>
                  </a:lnTo>
                  <a:lnTo>
                    <a:pt x="831225" y="163948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0" name="Google Shape;3280;p21"/>
            <p:cNvSpPr/>
            <p:nvPr/>
          </p:nvSpPr>
          <p:spPr>
            <a:xfrm>
              <a:off x="5684857" y="2669913"/>
              <a:ext cx="757471" cy="1739209"/>
            </a:xfrm>
            <a:custGeom>
              <a:avLst/>
              <a:gdLst/>
              <a:ahLst/>
              <a:cxnLst/>
              <a:rect l="l" t="t" r="r" b="b"/>
              <a:pathLst>
                <a:path w="757471" h="1739209" extrusionOk="0">
                  <a:moveTo>
                    <a:pt x="757227" y="1699189"/>
                  </a:moveTo>
                  <a:cubicBezTo>
                    <a:pt x="750655" y="1705952"/>
                    <a:pt x="744178" y="1712905"/>
                    <a:pt x="738177" y="1719858"/>
                  </a:cubicBezTo>
                  <a:lnTo>
                    <a:pt x="738177" y="1719858"/>
                  </a:lnTo>
                  <a:cubicBezTo>
                    <a:pt x="732367" y="1726145"/>
                    <a:pt x="726652" y="1732622"/>
                    <a:pt x="721032" y="1738908"/>
                  </a:cubicBezTo>
                  <a:lnTo>
                    <a:pt x="676741" y="1636515"/>
                  </a:lnTo>
                  <a:lnTo>
                    <a:pt x="676169" y="1635181"/>
                  </a:lnTo>
                  <a:lnTo>
                    <a:pt x="591111" y="1433537"/>
                  </a:lnTo>
                  <a:lnTo>
                    <a:pt x="497861" y="1212366"/>
                  </a:lnTo>
                  <a:lnTo>
                    <a:pt x="407278" y="997578"/>
                  </a:lnTo>
                  <a:lnTo>
                    <a:pt x="407278" y="997578"/>
                  </a:lnTo>
                  <a:lnTo>
                    <a:pt x="3609" y="39553"/>
                  </a:lnTo>
                  <a:lnTo>
                    <a:pt x="3609" y="39553"/>
                  </a:lnTo>
                  <a:cubicBezTo>
                    <a:pt x="2828" y="38382"/>
                    <a:pt x="2161" y="37134"/>
                    <a:pt x="1609" y="35838"/>
                  </a:cubicBezTo>
                  <a:cubicBezTo>
                    <a:pt x="1285" y="35095"/>
                    <a:pt x="999" y="34334"/>
                    <a:pt x="751" y="33553"/>
                  </a:cubicBezTo>
                  <a:cubicBezTo>
                    <a:pt x="761" y="33333"/>
                    <a:pt x="761" y="33105"/>
                    <a:pt x="751" y="32886"/>
                  </a:cubicBezTo>
                  <a:lnTo>
                    <a:pt x="751" y="32886"/>
                  </a:lnTo>
                  <a:cubicBezTo>
                    <a:pt x="-154" y="29800"/>
                    <a:pt x="-449" y="26561"/>
                    <a:pt x="-106" y="23361"/>
                  </a:cubicBezTo>
                  <a:lnTo>
                    <a:pt x="-106" y="23361"/>
                  </a:lnTo>
                  <a:cubicBezTo>
                    <a:pt x="-201" y="22380"/>
                    <a:pt x="-201" y="21389"/>
                    <a:pt x="-106" y="20408"/>
                  </a:cubicBezTo>
                  <a:cubicBezTo>
                    <a:pt x="1218" y="13731"/>
                    <a:pt x="5161" y="7863"/>
                    <a:pt x="10848" y="4120"/>
                  </a:cubicBezTo>
                  <a:cubicBezTo>
                    <a:pt x="11638" y="3558"/>
                    <a:pt x="12467" y="3044"/>
                    <a:pt x="13324" y="2596"/>
                  </a:cubicBezTo>
                  <a:lnTo>
                    <a:pt x="15134" y="1739"/>
                  </a:lnTo>
                  <a:lnTo>
                    <a:pt x="17611" y="882"/>
                  </a:lnTo>
                  <a:cubicBezTo>
                    <a:pt x="26212" y="-1814"/>
                    <a:pt x="35603" y="167"/>
                    <a:pt x="42376" y="6120"/>
                  </a:cubicBezTo>
                  <a:lnTo>
                    <a:pt x="42376" y="6597"/>
                  </a:lnTo>
                  <a:lnTo>
                    <a:pt x="45709" y="14503"/>
                  </a:lnTo>
                  <a:lnTo>
                    <a:pt x="50186" y="25170"/>
                  </a:lnTo>
                  <a:lnTo>
                    <a:pt x="535199" y="1175219"/>
                  </a:lnTo>
                  <a:lnTo>
                    <a:pt x="535199" y="1175219"/>
                  </a:lnTo>
                  <a:lnTo>
                    <a:pt x="625782" y="1390008"/>
                  </a:lnTo>
                  <a:lnTo>
                    <a:pt x="719032" y="16111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1" name="Google Shape;3281;p21"/>
            <p:cNvSpPr/>
            <p:nvPr/>
          </p:nvSpPr>
          <p:spPr>
            <a:xfrm>
              <a:off x="5780615" y="2628871"/>
              <a:ext cx="744866" cy="1699669"/>
            </a:xfrm>
            <a:custGeom>
              <a:avLst/>
              <a:gdLst/>
              <a:ahLst/>
              <a:cxnLst/>
              <a:rect l="l" t="t" r="r" b="b"/>
              <a:pathLst>
                <a:path w="744866" h="1699669" extrusionOk="0">
                  <a:moveTo>
                    <a:pt x="735097" y="1640314"/>
                  </a:moveTo>
                  <a:lnTo>
                    <a:pt x="744622" y="1662793"/>
                  </a:lnTo>
                  <a:lnTo>
                    <a:pt x="742717" y="1664317"/>
                  </a:lnTo>
                  <a:cubicBezTo>
                    <a:pt x="733858" y="1671746"/>
                    <a:pt x="725096" y="1679271"/>
                    <a:pt x="716523" y="1687081"/>
                  </a:cubicBezTo>
                  <a:cubicBezTo>
                    <a:pt x="711951" y="1691082"/>
                    <a:pt x="706998" y="1695178"/>
                    <a:pt x="702998" y="1699369"/>
                  </a:cubicBezTo>
                  <a:lnTo>
                    <a:pt x="698997" y="1689844"/>
                  </a:lnTo>
                  <a:lnTo>
                    <a:pt x="697759" y="1686796"/>
                  </a:lnTo>
                  <a:lnTo>
                    <a:pt x="671660" y="1624883"/>
                  </a:lnTo>
                  <a:lnTo>
                    <a:pt x="580982" y="1410380"/>
                  </a:lnTo>
                  <a:lnTo>
                    <a:pt x="580982" y="1410380"/>
                  </a:lnTo>
                  <a:lnTo>
                    <a:pt x="3291" y="40304"/>
                  </a:lnTo>
                  <a:lnTo>
                    <a:pt x="3291" y="40304"/>
                  </a:lnTo>
                  <a:cubicBezTo>
                    <a:pt x="2510" y="39161"/>
                    <a:pt x="1843" y="37951"/>
                    <a:pt x="1291" y="36685"/>
                  </a:cubicBezTo>
                  <a:lnTo>
                    <a:pt x="433" y="34303"/>
                  </a:lnTo>
                  <a:cubicBezTo>
                    <a:pt x="433" y="34303"/>
                    <a:pt x="433" y="33732"/>
                    <a:pt x="433" y="33541"/>
                  </a:cubicBezTo>
                  <a:cubicBezTo>
                    <a:pt x="433" y="33351"/>
                    <a:pt x="433" y="33541"/>
                    <a:pt x="433" y="32970"/>
                  </a:cubicBezTo>
                  <a:cubicBezTo>
                    <a:pt x="-767" y="27798"/>
                    <a:pt x="-367" y="22388"/>
                    <a:pt x="1577" y="17444"/>
                  </a:cubicBezTo>
                  <a:lnTo>
                    <a:pt x="2434" y="15634"/>
                  </a:lnTo>
                  <a:cubicBezTo>
                    <a:pt x="5348" y="9643"/>
                    <a:pt x="10273" y="4862"/>
                    <a:pt x="16340" y="2109"/>
                  </a:cubicBezTo>
                  <a:lnTo>
                    <a:pt x="17102" y="2109"/>
                  </a:lnTo>
                  <a:cubicBezTo>
                    <a:pt x="23103" y="-558"/>
                    <a:pt x="29847" y="-1025"/>
                    <a:pt x="36152" y="775"/>
                  </a:cubicBezTo>
                  <a:lnTo>
                    <a:pt x="38153" y="1442"/>
                  </a:lnTo>
                  <a:cubicBezTo>
                    <a:pt x="40915" y="2471"/>
                    <a:pt x="43496" y="3947"/>
                    <a:pt x="45772" y="5824"/>
                  </a:cubicBezTo>
                  <a:lnTo>
                    <a:pt x="50249" y="16396"/>
                  </a:lnTo>
                  <a:lnTo>
                    <a:pt x="50249" y="16396"/>
                  </a:lnTo>
                  <a:lnTo>
                    <a:pt x="51202" y="18778"/>
                  </a:lnTo>
                  <a:lnTo>
                    <a:pt x="51773" y="20111"/>
                  </a:lnTo>
                  <a:lnTo>
                    <a:pt x="528976" y="1151681"/>
                  </a:lnTo>
                  <a:lnTo>
                    <a:pt x="530309" y="1154729"/>
                  </a:lnTo>
                  <a:lnTo>
                    <a:pt x="530309" y="1154729"/>
                  </a:lnTo>
                  <a:lnTo>
                    <a:pt x="717761" y="1599356"/>
                  </a:lnTo>
                  <a:lnTo>
                    <a:pt x="717761" y="1599356"/>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282" name="Google Shape;3282;p21"/>
          <p:cNvGrpSpPr/>
          <p:nvPr/>
        </p:nvGrpSpPr>
        <p:grpSpPr>
          <a:xfrm rot="-1349315">
            <a:off x="9803233" y="2847677"/>
            <a:ext cx="590246" cy="2167843"/>
            <a:chOff x="5900737" y="2691768"/>
            <a:chExt cx="399590" cy="1467608"/>
          </a:xfrm>
        </p:grpSpPr>
        <p:sp>
          <p:nvSpPr>
            <p:cNvPr id="3283" name="Google Shape;3283;p21"/>
            <p:cNvSpPr/>
            <p:nvPr/>
          </p:nvSpPr>
          <p:spPr>
            <a:xfrm rot="735886">
              <a:off x="6201518" y="2700805"/>
              <a:ext cx="92518" cy="69174"/>
            </a:xfrm>
            <a:custGeom>
              <a:avLst/>
              <a:gdLst/>
              <a:ahLst/>
              <a:cxnLst/>
              <a:rect l="l" t="t" r="r" b="b"/>
              <a:pathLst>
                <a:path w="92487" h="69151" extrusionOk="0">
                  <a:moveTo>
                    <a:pt x="45121" y="-319"/>
                  </a:moveTo>
                  <a:lnTo>
                    <a:pt x="46549" y="-319"/>
                  </a:lnTo>
                  <a:cubicBezTo>
                    <a:pt x="71696" y="-319"/>
                    <a:pt x="92079" y="20065"/>
                    <a:pt x="92079" y="45211"/>
                  </a:cubicBezTo>
                  <a:lnTo>
                    <a:pt x="92079" y="68833"/>
                  </a:lnTo>
                  <a:lnTo>
                    <a:pt x="92079" y="68833"/>
                  </a:lnTo>
                  <a:lnTo>
                    <a:pt x="-409" y="68833"/>
                  </a:lnTo>
                  <a:lnTo>
                    <a:pt x="-409" y="68833"/>
                  </a:lnTo>
                  <a:lnTo>
                    <a:pt x="-409" y="45211"/>
                  </a:lnTo>
                  <a:cubicBezTo>
                    <a:pt x="-409" y="20065"/>
                    <a:pt x="19975" y="-319"/>
                    <a:pt x="45121" y="-319"/>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4" name="Google Shape;3284;p21"/>
            <p:cNvSpPr/>
            <p:nvPr/>
          </p:nvSpPr>
          <p:spPr>
            <a:xfrm>
              <a:off x="6255257" y="2701575"/>
              <a:ext cx="40663" cy="77628"/>
            </a:xfrm>
            <a:custGeom>
              <a:avLst/>
              <a:gdLst/>
              <a:ahLst/>
              <a:cxnLst/>
              <a:rect l="l" t="t" r="r" b="b"/>
              <a:pathLst>
                <a:path w="40663" h="77628" extrusionOk="0">
                  <a:moveTo>
                    <a:pt x="39310" y="42353"/>
                  </a:moveTo>
                  <a:lnTo>
                    <a:pt x="31690" y="77310"/>
                  </a:lnTo>
                  <a:lnTo>
                    <a:pt x="11021" y="72833"/>
                  </a:lnTo>
                  <a:lnTo>
                    <a:pt x="18641" y="37781"/>
                  </a:lnTo>
                  <a:cubicBezTo>
                    <a:pt x="22547" y="19874"/>
                    <a:pt x="13974" y="2729"/>
                    <a:pt x="-409" y="-319"/>
                  </a:cubicBezTo>
                  <a:lnTo>
                    <a:pt x="20260" y="4158"/>
                  </a:lnTo>
                  <a:cubicBezTo>
                    <a:pt x="34643" y="7206"/>
                    <a:pt x="43216" y="24351"/>
                    <a:pt x="39310" y="42353"/>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5" name="Google Shape;3285;p21"/>
            <p:cNvSpPr/>
            <p:nvPr/>
          </p:nvSpPr>
          <p:spPr>
            <a:xfrm rot="735886">
              <a:off x="6209281" y="2707090"/>
              <a:ext cx="31061" cy="52891"/>
            </a:xfrm>
            <a:custGeom>
              <a:avLst/>
              <a:gdLst/>
              <a:ahLst/>
              <a:cxnLst/>
              <a:rect l="l" t="t" r="r" b="b"/>
              <a:pathLst>
                <a:path w="31051" h="52873" extrusionOk="0">
                  <a:moveTo>
                    <a:pt x="15403" y="-309"/>
                  </a:moveTo>
                  <a:lnTo>
                    <a:pt x="15403" y="-309"/>
                  </a:lnTo>
                  <a:cubicBezTo>
                    <a:pt x="23823" y="-309"/>
                    <a:pt x="30643" y="6511"/>
                    <a:pt x="30643" y="14931"/>
                  </a:cubicBezTo>
                  <a:lnTo>
                    <a:pt x="30643" y="52554"/>
                  </a:lnTo>
                  <a:lnTo>
                    <a:pt x="30643" y="52554"/>
                  </a:lnTo>
                  <a:lnTo>
                    <a:pt x="-409" y="52554"/>
                  </a:lnTo>
                  <a:lnTo>
                    <a:pt x="-409" y="52554"/>
                  </a:lnTo>
                  <a:lnTo>
                    <a:pt x="-409" y="14931"/>
                  </a:lnTo>
                  <a:cubicBezTo>
                    <a:pt x="-418" y="6511"/>
                    <a:pt x="6402" y="-309"/>
                    <a:pt x="14822" y="-319"/>
                  </a:cubicBezTo>
                  <a:cubicBezTo>
                    <a:pt x="15012" y="-319"/>
                    <a:pt x="15212" y="-319"/>
                    <a:pt x="15403" y="-309"/>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6" name="Google Shape;3286;p21"/>
            <p:cNvSpPr/>
            <p:nvPr/>
          </p:nvSpPr>
          <p:spPr>
            <a:xfrm rot="735886">
              <a:off x="6186654" y="2763498"/>
              <a:ext cx="95472" cy="69841"/>
            </a:xfrm>
            <a:custGeom>
              <a:avLst/>
              <a:gdLst/>
              <a:ahLst/>
              <a:cxnLst/>
              <a:rect l="l" t="t" r="r" b="b"/>
              <a:pathLst>
                <a:path w="95440" h="69818" extrusionOk="0">
                  <a:moveTo>
                    <a:pt x="-409" y="-319"/>
                  </a:moveTo>
                  <a:lnTo>
                    <a:pt x="95032" y="-319"/>
                  </a:lnTo>
                  <a:lnTo>
                    <a:pt x="95032" y="69499"/>
                  </a:lnTo>
                  <a:lnTo>
                    <a:pt x="-409" y="694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7" name="Google Shape;3287;p21"/>
            <p:cNvSpPr/>
            <p:nvPr/>
          </p:nvSpPr>
          <p:spPr>
            <a:xfrm rot="735886">
              <a:off x="6187492" y="2756688"/>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8" name="Google Shape;3288;p21"/>
            <p:cNvSpPr/>
            <p:nvPr/>
          </p:nvSpPr>
          <p:spPr>
            <a:xfrm rot="735886">
              <a:off x="6250492" y="2770411"/>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9" name="Google Shape;3289;p21"/>
            <p:cNvSpPr/>
            <p:nvPr/>
          </p:nvSpPr>
          <p:spPr>
            <a:xfrm>
              <a:off x="6189820" y="2779394"/>
              <a:ext cx="74294" cy="16097"/>
            </a:xfrm>
            <a:custGeom>
              <a:avLst/>
              <a:gdLst/>
              <a:ahLst/>
              <a:cxnLst/>
              <a:rect l="l" t="t" r="r" b="b"/>
              <a:pathLst>
                <a:path w="74294"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90" name="Google Shape;3290;p21"/>
            <p:cNvSpPr/>
            <p:nvPr/>
          </p:nvSpPr>
          <p:spPr>
            <a:xfrm>
              <a:off x="6184486" y="2804064"/>
              <a:ext cx="74295" cy="16097"/>
            </a:xfrm>
            <a:custGeom>
              <a:avLst/>
              <a:gdLst/>
              <a:ahLst/>
              <a:cxnLst/>
              <a:rect l="l" t="t" r="r" b="b"/>
              <a:pathLst>
                <a:path w="74295"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91" name="Google Shape;3291;p21"/>
            <p:cNvSpPr/>
            <p:nvPr/>
          </p:nvSpPr>
          <p:spPr>
            <a:xfrm>
              <a:off x="5900737" y="2818637"/>
              <a:ext cx="374141" cy="1340739"/>
            </a:xfrm>
            <a:custGeom>
              <a:avLst/>
              <a:gdLst/>
              <a:ahLst/>
              <a:cxnLst/>
              <a:rect l="l" t="t" r="r" b="b"/>
              <a:pathLst>
                <a:path w="374141" h="1340739" extrusionOk="0">
                  <a:moveTo>
                    <a:pt x="373733" y="18731"/>
                  </a:moveTo>
                  <a:lnTo>
                    <a:pt x="372686" y="23589"/>
                  </a:lnTo>
                  <a:lnTo>
                    <a:pt x="95127" y="1340420"/>
                  </a:lnTo>
                  <a:lnTo>
                    <a:pt x="94651" y="1340420"/>
                  </a:lnTo>
                  <a:cubicBezTo>
                    <a:pt x="85126" y="1339182"/>
                    <a:pt x="74648" y="1338229"/>
                    <a:pt x="64647" y="1337277"/>
                  </a:cubicBezTo>
                  <a:cubicBezTo>
                    <a:pt x="54646" y="1336325"/>
                    <a:pt x="42835" y="1335467"/>
                    <a:pt x="31881" y="1334801"/>
                  </a:cubicBezTo>
                  <a:cubicBezTo>
                    <a:pt x="20927" y="1334134"/>
                    <a:pt x="10355" y="1333753"/>
                    <a:pt x="-409" y="1333467"/>
                  </a:cubicBezTo>
                  <a:lnTo>
                    <a:pt x="279722" y="3491"/>
                  </a:lnTo>
                  <a:lnTo>
                    <a:pt x="280483" y="-319"/>
                  </a:lnTo>
                  <a:lnTo>
                    <a:pt x="310582" y="5777"/>
                  </a:lnTo>
                  <a:lnTo>
                    <a:pt x="311821" y="5777"/>
                  </a:lnTo>
                  <a:lnTo>
                    <a:pt x="343349" y="12254"/>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92" name="Google Shape;3292;p21"/>
            <p:cNvSpPr/>
            <p:nvPr/>
          </p:nvSpPr>
          <p:spPr>
            <a:xfrm>
              <a:off x="5965792" y="2832353"/>
              <a:ext cx="308324" cy="1327023"/>
            </a:xfrm>
            <a:custGeom>
              <a:avLst/>
              <a:gdLst/>
              <a:ahLst/>
              <a:cxnLst/>
              <a:rect l="l" t="t" r="r" b="b"/>
              <a:pathLst>
                <a:path w="308324" h="1327023" extrusionOk="0">
                  <a:moveTo>
                    <a:pt x="307916" y="5587"/>
                  </a:moveTo>
                  <a:lnTo>
                    <a:pt x="306963" y="9778"/>
                  </a:lnTo>
                  <a:lnTo>
                    <a:pt x="29595" y="1326704"/>
                  </a:lnTo>
                  <a:cubicBezTo>
                    <a:pt x="20070" y="1325466"/>
                    <a:pt x="9593" y="1324513"/>
                    <a:pt x="-409" y="1323561"/>
                  </a:cubicBezTo>
                  <a:lnTo>
                    <a:pt x="277626" y="3491"/>
                  </a:lnTo>
                  <a:lnTo>
                    <a:pt x="277626" y="3491"/>
                  </a:lnTo>
                  <a:lnTo>
                    <a:pt x="278388" y="-319"/>
                  </a:ln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93" name="Google Shape;3293;p21"/>
            <p:cNvSpPr/>
            <p:nvPr/>
          </p:nvSpPr>
          <p:spPr>
            <a:xfrm>
              <a:off x="5900737" y="2818637"/>
              <a:ext cx="312229" cy="1335119"/>
            </a:xfrm>
            <a:custGeom>
              <a:avLst/>
              <a:gdLst/>
              <a:ahLst/>
              <a:cxnLst/>
              <a:rect l="l" t="t" r="r" b="b"/>
              <a:pathLst>
                <a:path w="312229" h="1335119" extrusionOk="0">
                  <a:moveTo>
                    <a:pt x="311821" y="6063"/>
                  </a:moveTo>
                  <a:lnTo>
                    <a:pt x="310868" y="10159"/>
                  </a:lnTo>
                  <a:lnTo>
                    <a:pt x="31881" y="1334801"/>
                  </a:lnTo>
                  <a:cubicBezTo>
                    <a:pt x="21118" y="1334229"/>
                    <a:pt x="10355" y="1333753"/>
                    <a:pt x="-409" y="1333467"/>
                  </a:cubicBezTo>
                  <a:lnTo>
                    <a:pt x="279722" y="3491"/>
                  </a:lnTo>
                  <a:lnTo>
                    <a:pt x="280483" y="-319"/>
                  </a:lnTo>
                  <a:lnTo>
                    <a:pt x="310582" y="5777"/>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294" name="Google Shape;3294;p21"/>
          <p:cNvGrpSpPr/>
          <p:nvPr/>
        </p:nvGrpSpPr>
        <p:grpSpPr>
          <a:xfrm rot="-3257449">
            <a:off x="9225575" y="2508511"/>
            <a:ext cx="510865" cy="2846180"/>
            <a:chOff x="1159675" y="1837925"/>
            <a:chExt cx="324000" cy="1805100"/>
          </a:xfrm>
        </p:grpSpPr>
        <p:grpSp>
          <p:nvGrpSpPr>
            <p:cNvPr id="3295" name="Google Shape;3295;p21"/>
            <p:cNvGrpSpPr/>
            <p:nvPr/>
          </p:nvGrpSpPr>
          <p:grpSpPr>
            <a:xfrm>
              <a:off x="1159675" y="1837925"/>
              <a:ext cx="324000" cy="1805100"/>
              <a:chOff x="2605100" y="1971675"/>
              <a:chExt cx="324000" cy="1805100"/>
            </a:xfrm>
          </p:grpSpPr>
          <p:sp>
            <p:nvSpPr>
              <p:cNvPr id="3296" name="Google Shape;3296;p21"/>
              <p:cNvSpPr/>
              <p:nvPr/>
            </p:nvSpPr>
            <p:spPr>
              <a:xfrm>
                <a:off x="2605100" y="1971675"/>
                <a:ext cx="324000" cy="1805100"/>
              </a:xfrm>
              <a:prstGeom prst="rect">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97" name="Google Shape;3297;p21"/>
              <p:cNvSpPr/>
              <p:nvPr/>
            </p:nvSpPr>
            <p:spPr>
              <a:xfrm>
                <a:off x="2857400" y="1971675"/>
                <a:ext cx="71700" cy="18051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3298" name="Google Shape;3298;p21"/>
            <p:cNvSpPr/>
            <p:nvPr/>
          </p:nvSpPr>
          <p:spPr>
            <a:xfrm rot="-28588" flipH="1">
              <a:off x="1171132" y="329168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99" name="Google Shape;3299;p21"/>
            <p:cNvSpPr/>
            <p:nvPr/>
          </p:nvSpPr>
          <p:spPr>
            <a:xfrm rot="-28588" flipH="1">
              <a:off x="1170331" y="321546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0" name="Google Shape;3300;p21"/>
            <p:cNvSpPr/>
            <p:nvPr/>
          </p:nvSpPr>
          <p:spPr>
            <a:xfrm rot="-28588" flipH="1">
              <a:off x="1170821" y="327733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1" name="Google Shape;3301;p21"/>
            <p:cNvSpPr/>
            <p:nvPr/>
          </p:nvSpPr>
          <p:spPr>
            <a:xfrm rot="-28588" flipH="1">
              <a:off x="1170791" y="3262848"/>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2" name="Google Shape;3302;p21"/>
            <p:cNvSpPr/>
            <p:nvPr/>
          </p:nvSpPr>
          <p:spPr>
            <a:xfrm rot="-28588" flipH="1">
              <a:off x="1170588" y="32482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3" name="Google Shape;3303;p21"/>
            <p:cNvSpPr/>
            <p:nvPr/>
          </p:nvSpPr>
          <p:spPr>
            <a:xfrm rot="-28588" flipH="1">
              <a:off x="1170486" y="32300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4" name="Google Shape;3304;p21"/>
            <p:cNvSpPr/>
            <p:nvPr/>
          </p:nvSpPr>
          <p:spPr>
            <a:xfrm rot="-28588" flipH="1">
              <a:off x="1169775" y="31535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5" name="Google Shape;3305;p21"/>
            <p:cNvSpPr/>
            <p:nvPr/>
          </p:nvSpPr>
          <p:spPr>
            <a:xfrm rot="-28588" flipH="1">
              <a:off x="1169964" y="316822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6" name="Google Shape;3306;p21"/>
            <p:cNvSpPr/>
            <p:nvPr/>
          </p:nvSpPr>
          <p:spPr>
            <a:xfrm rot="-28588" flipH="1">
              <a:off x="1170180" y="318632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7" name="Google Shape;3307;p21"/>
            <p:cNvSpPr/>
            <p:nvPr/>
          </p:nvSpPr>
          <p:spPr>
            <a:xfrm rot="-28588" flipH="1">
              <a:off x="1170269" y="3201029"/>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8" name="Google Shape;3308;p21"/>
            <p:cNvSpPr/>
            <p:nvPr/>
          </p:nvSpPr>
          <p:spPr>
            <a:xfrm rot="-28588" flipH="1">
              <a:off x="1169882" y="3131619"/>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09" name="Google Shape;3309;p21"/>
            <p:cNvSpPr/>
            <p:nvPr/>
          </p:nvSpPr>
          <p:spPr>
            <a:xfrm rot="-28588" flipH="1">
              <a:off x="1169081" y="3055290"/>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0" name="Google Shape;3310;p21"/>
            <p:cNvSpPr/>
            <p:nvPr/>
          </p:nvSpPr>
          <p:spPr>
            <a:xfrm rot="-28588" flipH="1">
              <a:off x="1169458" y="31172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1" name="Google Shape;3311;p21"/>
            <p:cNvSpPr/>
            <p:nvPr/>
          </p:nvSpPr>
          <p:spPr>
            <a:xfrm rot="-28588" flipH="1">
              <a:off x="1169427" y="31027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2" name="Google Shape;3312;p21"/>
            <p:cNvSpPr/>
            <p:nvPr/>
          </p:nvSpPr>
          <p:spPr>
            <a:xfrm rot="-28588" flipH="1">
              <a:off x="1169338" y="308808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3" name="Google Shape;3313;p21"/>
            <p:cNvSpPr/>
            <p:nvPr/>
          </p:nvSpPr>
          <p:spPr>
            <a:xfrm rot="-28588" flipH="1">
              <a:off x="1169151" y="307355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4" name="Google Shape;3314;p21"/>
            <p:cNvSpPr/>
            <p:nvPr/>
          </p:nvSpPr>
          <p:spPr>
            <a:xfrm rot="-28588" flipH="1">
              <a:off x="1168526" y="2993521"/>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5" name="Google Shape;3315;p21"/>
            <p:cNvSpPr/>
            <p:nvPr/>
          </p:nvSpPr>
          <p:spPr>
            <a:xfrm rot="-28588" flipH="1">
              <a:off x="1168713" y="30080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6" name="Google Shape;3316;p21"/>
            <p:cNvSpPr/>
            <p:nvPr/>
          </p:nvSpPr>
          <p:spPr>
            <a:xfrm rot="-28588" flipH="1">
              <a:off x="1168817" y="302626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7" name="Google Shape;3317;p21"/>
            <p:cNvSpPr/>
            <p:nvPr/>
          </p:nvSpPr>
          <p:spPr>
            <a:xfrm rot="-28588" flipH="1">
              <a:off x="1169019" y="304085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8" name="Google Shape;3318;p21"/>
            <p:cNvSpPr/>
            <p:nvPr/>
          </p:nvSpPr>
          <p:spPr>
            <a:xfrm rot="-28588" flipH="1">
              <a:off x="1168632" y="2971439"/>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19" name="Google Shape;3319;p21"/>
            <p:cNvSpPr/>
            <p:nvPr/>
          </p:nvSpPr>
          <p:spPr>
            <a:xfrm rot="-28588" flipH="1">
              <a:off x="1167845" y="2898738"/>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0" name="Google Shape;3320;p21"/>
            <p:cNvSpPr/>
            <p:nvPr/>
          </p:nvSpPr>
          <p:spPr>
            <a:xfrm rot="-28588" flipH="1">
              <a:off x="1168280" y="296082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1" name="Google Shape;3321;p21"/>
            <p:cNvSpPr/>
            <p:nvPr/>
          </p:nvSpPr>
          <p:spPr>
            <a:xfrm rot="-28588" flipH="1">
              <a:off x="1168177" y="29426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2" name="Google Shape;3322;p21"/>
            <p:cNvSpPr/>
            <p:nvPr/>
          </p:nvSpPr>
          <p:spPr>
            <a:xfrm rot="-28588" flipH="1">
              <a:off x="1168089" y="292801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3" name="Google Shape;3323;p21"/>
            <p:cNvSpPr/>
            <p:nvPr/>
          </p:nvSpPr>
          <p:spPr>
            <a:xfrm rot="-28588" flipH="1">
              <a:off x="1167902" y="2913375"/>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4" name="Google Shape;3324;p21"/>
            <p:cNvSpPr/>
            <p:nvPr/>
          </p:nvSpPr>
          <p:spPr>
            <a:xfrm rot="-28588" flipH="1">
              <a:off x="1167277" y="28333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5" name="Google Shape;3325;p21"/>
            <p:cNvSpPr/>
            <p:nvPr/>
          </p:nvSpPr>
          <p:spPr>
            <a:xfrm rot="-28588" flipH="1">
              <a:off x="1167379" y="285155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6" name="Google Shape;3326;p21"/>
            <p:cNvSpPr/>
            <p:nvPr/>
          </p:nvSpPr>
          <p:spPr>
            <a:xfrm rot="-28588" flipH="1">
              <a:off x="1167566" y="28660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7" name="Google Shape;3327;p21"/>
            <p:cNvSpPr/>
            <p:nvPr/>
          </p:nvSpPr>
          <p:spPr>
            <a:xfrm rot="-28588" flipH="1">
              <a:off x="1167654" y="28806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8" name="Google Shape;3328;p21"/>
            <p:cNvSpPr/>
            <p:nvPr/>
          </p:nvSpPr>
          <p:spPr>
            <a:xfrm rot="-28588" flipH="1">
              <a:off x="1167397" y="281488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9" name="Google Shape;3329;p21"/>
            <p:cNvSpPr/>
            <p:nvPr/>
          </p:nvSpPr>
          <p:spPr>
            <a:xfrm rot="-28588" flipH="1">
              <a:off x="1166596" y="273867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0" name="Google Shape;3330;p21"/>
            <p:cNvSpPr/>
            <p:nvPr/>
          </p:nvSpPr>
          <p:spPr>
            <a:xfrm rot="-28588" flipH="1">
              <a:off x="1167030" y="28006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1" name="Google Shape;3331;p21"/>
            <p:cNvSpPr/>
            <p:nvPr/>
          </p:nvSpPr>
          <p:spPr>
            <a:xfrm rot="-28588" flipH="1">
              <a:off x="1166941" y="27860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2" name="Google Shape;3332;p21"/>
            <p:cNvSpPr/>
            <p:nvPr/>
          </p:nvSpPr>
          <p:spPr>
            <a:xfrm rot="-28588" flipH="1">
              <a:off x="1166839" y="276784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3" name="Google Shape;3333;p21"/>
            <p:cNvSpPr/>
            <p:nvPr/>
          </p:nvSpPr>
          <p:spPr>
            <a:xfrm rot="-28588" flipH="1">
              <a:off x="1166538" y="275331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4" name="Google Shape;3334;p21"/>
            <p:cNvSpPr/>
            <p:nvPr/>
          </p:nvSpPr>
          <p:spPr>
            <a:xfrm rot="-28588" flipH="1">
              <a:off x="1166099" y="26768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5" name="Google Shape;3335;p21"/>
            <p:cNvSpPr/>
            <p:nvPr/>
          </p:nvSpPr>
          <p:spPr>
            <a:xfrm rot="-28588" flipH="1">
              <a:off x="1166129" y="26913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6" name="Google Shape;3336;p21"/>
            <p:cNvSpPr/>
            <p:nvPr/>
          </p:nvSpPr>
          <p:spPr>
            <a:xfrm rot="-28588" flipH="1">
              <a:off x="1166317" y="270602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7" name="Google Shape;3337;p21"/>
            <p:cNvSpPr/>
            <p:nvPr/>
          </p:nvSpPr>
          <p:spPr>
            <a:xfrm rot="-28588" flipH="1">
              <a:off x="1166405" y="2720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8" name="Google Shape;3338;p21"/>
            <p:cNvSpPr/>
            <p:nvPr/>
          </p:nvSpPr>
          <p:spPr>
            <a:xfrm rot="-28588" flipH="1">
              <a:off x="1166120" y="265849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39" name="Google Shape;3339;p21"/>
            <p:cNvSpPr/>
            <p:nvPr/>
          </p:nvSpPr>
          <p:spPr>
            <a:xfrm rot="-28588" flipH="1">
              <a:off x="1165359" y="258200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0" name="Google Shape;3340;p21"/>
            <p:cNvSpPr/>
            <p:nvPr/>
          </p:nvSpPr>
          <p:spPr>
            <a:xfrm rot="-28588" flipH="1">
              <a:off x="1165794" y="264408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1" name="Google Shape;3341;p21"/>
            <p:cNvSpPr/>
            <p:nvPr/>
          </p:nvSpPr>
          <p:spPr>
            <a:xfrm rot="-28588" flipH="1">
              <a:off x="1165607" y="26295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2" name="Google Shape;3342;p21"/>
            <p:cNvSpPr/>
            <p:nvPr/>
          </p:nvSpPr>
          <p:spPr>
            <a:xfrm rot="-28588" flipH="1">
              <a:off x="1165389" y="26113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3" name="Google Shape;3343;p21"/>
            <p:cNvSpPr/>
            <p:nvPr/>
          </p:nvSpPr>
          <p:spPr>
            <a:xfrm rot="-28588" flipH="1">
              <a:off x="1165360" y="2596860"/>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4" name="Google Shape;3344;p21"/>
            <p:cNvSpPr/>
            <p:nvPr/>
          </p:nvSpPr>
          <p:spPr>
            <a:xfrm rot="-28588" flipH="1">
              <a:off x="1164748" y="252033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5" name="Google Shape;3345;p21"/>
            <p:cNvSpPr/>
            <p:nvPr/>
          </p:nvSpPr>
          <p:spPr>
            <a:xfrm rot="-28588" flipH="1">
              <a:off x="1164951" y="253492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6" name="Google Shape;3346;p21"/>
            <p:cNvSpPr/>
            <p:nvPr/>
          </p:nvSpPr>
          <p:spPr>
            <a:xfrm rot="-28588" flipH="1">
              <a:off x="1164981" y="25494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7" name="Google Shape;3347;p21"/>
            <p:cNvSpPr/>
            <p:nvPr/>
          </p:nvSpPr>
          <p:spPr>
            <a:xfrm rot="-28588" flipH="1">
              <a:off x="1165084" y="256762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8" name="Google Shape;3348;p21"/>
            <p:cNvSpPr/>
            <p:nvPr/>
          </p:nvSpPr>
          <p:spPr>
            <a:xfrm rot="-28588" flipH="1">
              <a:off x="1164755" y="2498314"/>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9" name="Google Shape;3349;p21"/>
            <p:cNvSpPr/>
            <p:nvPr/>
          </p:nvSpPr>
          <p:spPr>
            <a:xfrm rot="-28588" flipH="1">
              <a:off x="1163997" y="242194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0" name="Google Shape;3350;p21"/>
            <p:cNvSpPr/>
            <p:nvPr/>
          </p:nvSpPr>
          <p:spPr>
            <a:xfrm rot="-28588" flipH="1">
              <a:off x="1164460" y="24875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1" name="Google Shape;3351;p21"/>
            <p:cNvSpPr/>
            <p:nvPr/>
          </p:nvSpPr>
          <p:spPr>
            <a:xfrm rot="-28588" flipH="1">
              <a:off x="1164357" y="246938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2" name="Google Shape;3352;p21"/>
            <p:cNvSpPr/>
            <p:nvPr/>
          </p:nvSpPr>
          <p:spPr>
            <a:xfrm rot="-28588" flipH="1">
              <a:off x="1164212" y="24548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3" name="Google Shape;3353;p21"/>
            <p:cNvSpPr/>
            <p:nvPr/>
          </p:nvSpPr>
          <p:spPr>
            <a:xfrm rot="-28588" flipH="1">
              <a:off x="1164123" y="24403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4" name="Google Shape;3354;p21"/>
            <p:cNvSpPr/>
            <p:nvPr/>
          </p:nvSpPr>
          <p:spPr>
            <a:xfrm rot="-28588" flipH="1">
              <a:off x="1163499" y="23601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5" name="Google Shape;3355;p21"/>
            <p:cNvSpPr/>
            <p:nvPr/>
          </p:nvSpPr>
          <p:spPr>
            <a:xfrm rot="-28588" flipH="1">
              <a:off x="1163716" y="23783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6" name="Google Shape;3356;p21"/>
            <p:cNvSpPr/>
            <p:nvPr/>
          </p:nvSpPr>
          <p:spPr>
            <a:xfrm rot="-28588" flipH="1">
              <a:off x="1163804" y="23929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7" name="Google Shape;3357;p21"/>
            <p:cNvSpPr/>
            <p:nvPr/>
          </p:nvSpPr>
          <p:spPr>
            <a:xfrm rot="-28588" flipH="1">
              <a:off x="1163835" y="24075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8" name="Google Shape;3358;p21"/>
            <p:cNvSpPr/>
            <p:nvPr/>
          </p:nvSpPr>
          <p:spPr>
            <a:xfrm rot="-28588" flipH="1">
              <a:off x="1163520" y="234176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9" name="Google Shape;3359;p21"/>
            <p:cNvSpPr/>
            <p:nvPr/>
          </p:nvSpPr>
          <p:spPr>
            <a:xfrm rot="-28588" flipH="1">
              <a:off x="1162718" y="226554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0" name="Google Shape;3360;p21"/>
            <p:cNvSpPr/>
            <p:nvPr/>
          </p:nvSpPr>
          <p:spPr>
            <a:xfrm rot="-28588" flipH="1">
              <a:off x="1163210" y="232741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1" name="Google Shape;3361;p21"/>
            <p:cNvSpPr/>
            <p:nvPr/>
          </p:nvSpPr>
          <p:spPr>
            <a:xfrm rot="-28588" flipH="1">
              <a:off x="1163179" y="23129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2" name="Google Shape;3362;p21"/>
            <p:cNvSpPr/>
            <p:nvPr/>
          </p:nvSpPr>
          <p:spPr>
            <a:xfrm rot="-28588" flipH="1">
              <a:off x="1162977" y="22983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3" name="Google Shape;3363;p21"/>
            <p:cNvSpPr/>
            <p:nvPr/>
          </p:nvSpPr>
          <p:spPr>
            <a:xfrm rot="-28588" flipH="1">
              <a:off x="1162875" y="22801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4" name="Google Shape;3364;p21"/>
            <p:cNvSpPr/>
            <p:nvPr/>
          </p:nvSpPr>
          <p:spPr>
            <a:xfrm rot="-28588" flipH="1">
              <a:off x="1162164" y="220366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5" name="Google Shape;3365;p21"/>
            <p:cNvSpPr/>
            <p:nvPr/>
          </p:nvSpPr>
          <p:spPr>
            <a:xfrm rot="-28588" flipH="1">
              <a:off x="1162351" y="22181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6" name="Google Shape;3366;p21"/>
            <p:cNvSpPr/>
            <p:nvPr/>
          </p:nvSpPr>
          <p:spPr>
            <a:xfrm rot="-28588" flipH="1">
              <a:off x="1162440" y="22328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7" name="Google Shape;3367;p21"/>
            <p:cNvSpPr/>
            <p:nvPr/>
          </p:nvSpPr>
          <p:spPr>
            <a:xfrm rot="-28588" flipH="1">
              <a:off x="1162656" y="2251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8" name="Google Shape;3368;p21"/>
            <p:cNvSpPr/>
            <p:nvPr/>
          </p:nvSpPr>
          <p:spPr>
            <a:xfrm rot="-28588" flipH="1">
              <a:off x="1162284" y="2185210"/>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9" name="Google Shape;3369;p21"/>
            <p:cNvSpPr/>
            <p:nvPr/>
          </p:nvSpPr>
          <p:spPr>
            <a:xfrm rot="-28588" flipH="1">
              <a:off x="1161483" y="210899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0" name="Google Shape;3370;p21"/>
            <p:cNvSpPr/>
            <p:nvPr/>
          </p:nvSpPr>
          <p:spPr>
            <a:xfrm rot="-28588" flipH="1">
              <a:off x="1162032" y="217096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1" name="Google Shape;3371;p21"/>
            <p:cNvSpPr/>
            <p:nvPr/>
          </p:nvSpPr>
          <p:spPr>
            <a:xfrm rot="-28588" flipH="1">
              <a:off x="1161829" y="215637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2" name="Google Shape;3372;p21"/>
            <p:cNvSpPr/>
            <p:nvPr/>
          </p:nvSpPr>
          <p:spPr>
            <a:xfrm rot="-28588" flipH="1">
              <a:off x="1161700" y="214194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3" name="Google Shape;3373;p21"/>
            <p:cNvSpPr/>
            <p:nvPr/>
          </p:nvSpPr>
          <p:spPr>
            <a:xfrm rot="-28588" flipH="1">
              <a:off x="1161539" y="212363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4" name="Google Shape;3374;p21"/>
            <p:cNvSpPr/>
            <p:nvPr/>
          </p:nvSpPr>
          <p:spPr>
            <a:xfrm rot="-28588" flipH="1">
              <a:off x="1160986" y="20472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5" name="Google Shape;3375;p21"/>
            <p:cNvSpPr/>
            <p:nvPr/>
          </p:nvSpPr>
          <p:spPr>
            <a:xfrm rot="-28588" flipH="1">
              <a:off x="1161074" y="206180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6" name="Google Shape;3376;p21"/>
            <p:cNvSpPr/>
            <p:nvPr/>
          </p:nvSpPr>
          <p:spPr>
            <a:xfrm rot="-28588" flipH="1">
              <a:off x="1161291" y="20800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7" name="Google Shape;3377;p21"/>
            <p:cNvSpPr/>
            <p:nvPr/>
          </p:nvSpPr>
          <p:spPr>
            <a:xfrm rot="-28588" flipH="1">
              <a:off x="1161421" y="20944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8" name="Google Shape;3378;p21"/>
            <p:cNvSpPr/>
            <p:nvPr/>
          </p:nvSpPr>
          <p:spPr>
            <a:xfrm rot="-28588" flipH="1">
              <a:off x="1164732" y="202874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9" name="Google Shape;3379;p21"/>
            <p:cNvSpPr/>
            <p:nvPr/>
          </p:nvSpPr>
          <p:spPr>
            <a:xfrm rot="-28588" flipH="1">
              <a:off x="1159757" y="1868636"/>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0" name="Google Shape;3380;p21"/>
            <p:cNvSpPr/>
            <p:nvPr/>
          </p:nvSpPr>
          <p:spPr>
            <a:xfrm rot="-28588" flipH="1">
              <a:off x="1163932" y="19524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1" name="Google Shape;3381;p21"/>
            <p:cNvSpPr/>
            <p:nvPr/>
          </p:nvSpPr>
          <p:spPr>
            <a:xfrm rot="-28588" flipH="1">
              <a:off x="1164365" y="20144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2" name="Google Shape;3382;p21"/>
            <p:cNvSpPr/>
            <p:nvPr/>
          </p:nvSpPr>
          <p:spPr>
            <a:xfrm rot="-28588" flipH="1">
              <a:off x="1164277" y="19999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3" name="Google Shape;3383;p21"/>
            <p:cNvSpPr/>
            <p:nvPr/>
          </p:nvSpPr>
          <p:spPr>
            <a:xfrm rot="-28588" flipH="1">
              <a:off x="1164175" y="19816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4" name="Google Shape;3384;p21"/>
            <p:cNvSpPr/>
            <p:nvPr/>
          </p:nvSpPr>
          <p:spPr>
            <a:xfrm rot="-28588" flipH="1">
              <a:off x="1163972" y="1967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5" name="Google Shape;3385;p21"/>
            <p:cNvSpPr/>
            <p:nvPr/>
          </p:nvSpPr>
          <p:spPr>
            <a:xfrm rot="-28588" flipH="1">
              <a:off x="1163434" y="189074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6" name="Google Shape;3386;p21"/>
            <p:cNvSpPr/>
            <p:nvPr/>
          </p:nvSpPr>
          <p:spPr>
            <a:xfrm rot="-28588" flipH="1">
              <a:off x="1163464" y="190523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7" name="Google Shape;3387;p21"/>
            <p:cNvSpPr/>
            <p:nvPr/>
          </p:nvSpPr>
          <p:spPr>
            <a:xfrm rot="-28588" flipH="1">
              <a:off x="1163652" y="19197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8" name="Google Shape;3388;p21"/>
            <p:cNvSpPr/>
            <p:nvPr/>
          </p:nvSpPr>
          <p:spPr>
            <a:xfrm rot="-28588" flipH="1">
              <a:off x="1163739" y="19343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9" name="Google Shape;3389;p21"/>
            <p:cNvSpPr/>
            <p:nvPr/>
          </p:nvSpPr>
          <p:spPr>
            <a:xfrm rot="-28588" flipH="1">
              <a:off x="1171157" y="360770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0" name="Google Shape;3390;p21"/>
            <p:cNvSpPr/>
            <p:nvPr/>
          </p:nvSpPr>
          <p:spPr>
            <a:xfrm rot="-28588" flipH="1">
              <a:off x="1170356" y="353149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1" name="Google Shape;3391;p21"/>
            <p:cNvSpPr/>
            <p:nvPr/>
          </p:nvSpPr>
          <p:spPr>
            <a:xfrm rot="-28588" flipH="1">
              <a:off x="1170846" y="35933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2" name="Google Shape;3392;p21"/>
            <p:cNvSpPr/>
            <p:nvPr/>
          </p:nvSpPr>
          <p:spPr>
            <a:xfrm rot="-28588" flipH="1">
              <a:off x="1170816" y="3578873"/>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3" name="Google Shape;3393;p21"/>
            <p:cNvSpPr/>
            <p:nvPr/>
          </p:nvSpPr>
          <p:spPr>
            <a:xfrm rot="-28588" flipH="1">
              <a:off x="1170613" y="35642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4" name="Google Shape;3394;p21"/>
            <p:cNvSpPr/>
            <p:nvPr/>
          </p:nvSpPr>
          <p:spPr>
            <a:xfrm rot="-28588" flipH="1">
              <a:off x="1170511" y="354607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5" name="Google Shape;3395;p21"/>
            <p:cNvSpPr/>
            <p:nvPr/>
          </p:nvSpPr>
          <p:spPr>
            <a:xfrm rot="-28588" flipH="1">
              <a:off x="1169800" y="3469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6" name="Google Shape;3396;p21"/>
            <p:cNvSpPr/>
            <p:nvPr/>
          </p:nvSpPr>
          <p:spPr>
            <a:xfrm rot="-28588" flipH="1">
              <a:off x="1169989" y="34842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7" name="Google Shape;3397;p21"/>
            <p:cNvSpPr/>
            <p:nvPr/>
          </p:nvSpPr>
          <p:spPr>
            <a:xfrm rot="-28588" flipH="1">
              <a:off x="1170205" y="350235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8" name="Google Shape;3398;p21"/>
            <p:cNvSpPr/>
            <p:nvPr/>
          </p:nvSpPr>
          <p:spPr>
            <a:xfrm rot="-28588" flipH="1">
              <a:off x="1170294" y="3517054"/>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9" name="Google Shape;3399;p21"/>
            <p:cNvSpPr/>
            <p:nvPr/>
          </p:nvSpPr>
          <p:spPr>
            <a:xfrm rot="-28588" flipH="1">
              <a:off x="1169907" y="3447644"/>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0" name="Google Shape;3400;p21"/>
            <p:cNvSpPr/>
            <p:nvPr/>
          </p:nvSpPr>
          <p:spPr>
            <a:xfrm rot="-28588" flipH="1">
              <a:off x="1169106" y="33713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1" name="Google Shape;3401;p21"/>
            <p:cNvSpPr/>
            <p:nvPr/>
          </p:nvSpPr>
          <p:spPr>
            <a:xfrm rot="-28588" flipH="1">
              <a:off x="1169483" y="343329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2" name="Google Shape;3402;p21"/>
            <p:cNvSpPr/>
            <p:nvPr/>
          </p:nvSpPr>
          <p:spPr>
            <a:xfrm rot="-28588" flipH="1">
              <a:off x="1169452" y="34188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3" name="Google Shape;3403;p21"/>
            <p:cNvSpPr/>
            <p:nvPr/>
          </p:nvSpPr>
          <p:spPr>
            <a:xfrm rot="-28588" flipH="1">
              <a:off x="1169363" y="34041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4" name="Google Shape;3404;p21"/>
            <p:cNvSpPr/>
            <p:nvPr/>
          </p:nvSpPr>
          <p:spPr>
            <a:xfrm rot="-28588" flipH="1">
              <a:off x="1169176" y="33895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5" name="Google Shape;3405;p21"/>
            <p:cNvSpPr/>
            <p:nvPr/>
          </p:nvSpPr>
          <p:spPr>
            <a:xfrm rot="-28588" flipH="1">
              <a:off x="1168551" y="330954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6" name="Google Shape;3406;p21"/>
            <p:cNvSpPr/>
            <p:nvPr/>
          </p:nvSpPr>
          <p:spPr>
            <a:xfrm rot="-28588" flipH="1">
              <a:off x="1168738" y="332407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7" name="Google Shape;3407;p21"/>
            <p:cNvSpPr/>
            <p:nvPr/>
          </p:nvSpPr>
          <p:spPr>
            <a:xfrm rot="-28588" flipH="1">
              <a:off x="1168842" y="33422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8" name="Google Shape;3408;p21"/>
            <p:cNvSpPr/>
            <p:nvPr/>
          </p:nvSpPr>
          <p:spPr>
            <a:xfrm rot="-28588" flipH="1">
              <a:off x="1169044" y="335687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409" name="Google Shape;3409;p21"/>
          <p:cNvSpPr/>
          <p:nvPr/>
        </p:nvSpPr>
        <p:spPr>
          <a:xfrm>
            <a:off x="2950925" y="-380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3410" name="Google Shape;3410;p21"/>
          <p:cNvGrpSpPr/>
          <p:nvPr/>
        </p:nvGrpSpPr>
        <p:grpSpPr>
          <a:xfrm>
            <a:off x="7332906" y="5338665"/>
            <a:ext cx="4925970" cy="1710276"/>
            <a:chOff x="7332906" y="5338665"/>
            <a:chExt cx="4925970" cy="1710276"/>
          </a:xfrm>
        </p:grpSpPr>
        <p:grpSp>
          <p:nvGrpSpPr>
            <p:cNvPr id="3411" name="Google Shape;3411;p21"/>
            <p:cNvGrpSpPr/>
            <p:nvPr/>
          </p:nvGrpSpPr>
          <p:grpSpPr>
            <a:xfrm>
              <a:off x="9381196" y="5338665"/>
              <a:ext cx="2707325" cy="1707379"/>
              <a:chOff x="6723350" y="566875"/>
              <a:chExt cx="1552188" cy="1732500"/>
            </a:xfrm>
          </p:grpSpPr>
          <p:cxnSp>
            <p:nvCxnSpPr>
              <p:cNvPr id="3412" name="Google Shape;3412;p21"/>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413" name="Google Shape;3413;p21"/>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414" name="Google Shape;3414;p21"/>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415" name="Google Shape;3415;p21"/>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416" name="Google Shape;3416;p21"/>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417" name="Google Shape;3417;p21"/>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418" name="Google Shape;3418;p21"/>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419" name="Google Shape;3419;p21"/>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3420" name="Google Shape;3420;p21"/>
            <p:cNvGrpSpPr/>
            <p:nvPr/>
          </p:nvGrpSpPr>
          <p:grpSpPr>
            <a:xfrm rot="5400000">
              <a:off x="9215748" y="3613047"/>
              <a:ext cx="1160286" cy="4925970"/>
              <a:chOff x="6723350" y="566874"/>
              <a:chExt cx="665225" cy="2824200"/>
            </a:xfrm>
          </p:grpSpPr>
          <p:cxnSp>
            <p:nvCxnSpPr>
              <p:cNvPr id="3421" name="Google Shape;3421;p21"/>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422" name="Google Shape;3422;p21"/>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3423" name="Google Shape;3423;p21"/>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3424" name="Google Shape;3424;p21"/>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3425" name="Google Shape;3425;p21"/>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3426" name="Google Shape;3426;p21"/>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3427" name="Google Shape;3427;p21"/>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3428" name="Google Shape;3428;p21"/>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3429" name="Google Shape;3429;p21"/>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17 Title and text right">
  <p:cSld name="CUSTOM_16">
    <p:spTree>
      <p:nvGrpSpPr>
        <p:cNvPr id="1" name="Shape 3430"/>
        <p:cNvGrpSpPr/>
        <p:nvPr/>
      </p:nvGrpSpPr>
      <p:grpSpPr>
        <a:xfrm>
          <a:off x="0" y="0"/>
          <a:ext cx="0" cy="0"/>
          <a:chOff x="0" y="0"/>
          <a:chExt cx="0" cy="0"/>
        </a:xfrm>
      </p:grpSpPr>
      <p:grpSp>
        <p:nvGrpSpPr>
          <p:cNvPr id="3431" name="Google Shape;3431;p22"/>
          <p:cNvGrpSpPr/>
          <p:nvPr/>
        </p:nvGrpSpPr>
        <p:grpSpPr>
          <a:xfrm rot="10800000" flipH="1">
            <a:off x="7555399" y="-65975"/>
            <a:ext cx="4636607" cy="1301974"/>
            <a:chOff x="7622268" y="5719681"/>
            <a:chExt cx="4636607" cy="1301974"/>
          </a:xfrm>
        </p:grpSpPr>
        <p:grpSp>
          <p:nvGrpSpPr>
            <p:cNvPr id="3432" name="Google Shape;3432;p22"/>
            <p:cNvGrpSpPr/>
            <p:nvPr/>
          </p:nvGrpSpPr>
          <p:grpSpPr>
            <a:xfrm>
              <a:off x="9381189" y="5719681"/>
              <a:ext cx="2707325" cy="1299722"/>
              <a:chOff x="6723350" y="566875"/>
              <a:chExt cx="1552188" cy="1732500"/>
            </a:xfrm>
          </p:grpSpPr>
          <p:cxnSp>
            <p:nvCxnSpPr>
              <p:cNvPr id="3433" name="Google Shape;3433;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4" name="Google Shape;3434;p2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5" name="Google Shape;3435;p2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6" name="Google Shape;3436;p2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7" name="Google Shape;3437;p2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8" name="Google Shape;3438;p2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9" name="Google Shape;3439;p2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0" name="Google Shape;3440;p2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3441" name="Google Shape;3441;p22"/>
            <p:cNvGrpSpPr/>
            <p:nvPr/>
          </p:nvGrpSpPr>
          <p:grpSpPr>
            <a:xfrm rot="5400000">
              <a:off x="9545961" y="3953195"/>
              <a:ext cx="789219" cy="4636607"/>
              <a:chOff x="6723350" y="566875"/>
              <a:chExt cx="452482" cy="2658300"/>
            </a:xfrm>
          </p:grpSpPr>
          <p:cxnSp>
            <p:nvCxnSpPr>
              <p:cNvPr id="3442" name="Google Shape;3442;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3" name="Google Shape;3443;p22"/>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3444" name="Google Shape;3444;p22"/>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3445" name="Google Shape;3445;p22"/>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3446" name="Google Shape;3446;p22"/>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3447" name="Google Shape;3447;p22"/>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3448" name="Google Shape;3448;p22"/>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
        <p:nvSpPr>
          <p:cNvPr id="3449" name="Google Shape;3449;p22"/>
          <p:cNvSpPr/>
          <p:nvPr/>
        </p:nvSpPr>
        <p:spPr>
          <a:xfrm flipH="1">
            <a:off x="0" y="-380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3450" name="Google Shape;3450;p22"/>
          <p:cNvGrpSpPr/>
          <p:nvPr/>
        </p:nvGrpSpPr>
        <p:grpSpPr>
          <a:xfrm rot="5915486">
            <a:off x="9576824" y="111882"/>
            <a:ext cx="4226227" cy="3887196"/>
            <a:chOff x="5252920" y="2652722"/>
            <a:chExt cx="1688542" cy="1553086"/>
          </a:xfrm>
        </p:grpSpPr>
        <p:sp>
          <p:nvSpPr>
            <p:cNvPr id="3451" name="Google Shape;3451;p22"/>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2" name="Google Shape;3452;p22"/>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3" name="Google Shape;3453;p22"/>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4" name="Google Shape;3454;p22"/>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5" name="Google Shape;3455;p22"/>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6" name="Google Shape;3456;p22"/>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7" name="Google Shape;3457;p22"/>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8" name="Google Shape;3458;p22"/>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9" name="Google Shape;3459;p22"/>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0" name="Google Shape;3460;p22"/>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461" name="Google Shape;3461;p22"/>
          <p:cNvGrpSpPr/>
          <p:nvPr/>
        </p:nvGrpSpPr>
        <p:grpSpPr>
          <a:xfrm>
            <a:off x="9606445" y="3420239"/>
            <a:ext cx="2922376" cy="2955046"/>
            <a:chOff x="5529738" y="2852832"/>
            <a:chExt cx="1135168" cy="1147858"/>
          </a:xfrm>
        </p:grpSpPr>
        <p:sp>
          <p:nvSpPr>
            <p:cNvPr id="3462" name="Google Shape;3462;p22"/>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3" name="Google Shape;3463;p22"/>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4" name="Google Shape;3464;p22"/>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5" name="Google Shape;3465;p22"/>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6" name="Google Shape;3466;p22"/>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7" name="Google Shape;3467;p22"/>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8" name="Google Shape;3468;p22"/>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9" name="Google Shape;3469;p22"/>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0" name="Google Shape;3470;p22"/>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1" name="Google Shape;3471;p22"/>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2" name="Google Shape;3472;p22"/>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3" name="Google Shape;3473;p22"/>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4" name="Google Shape;3474;p22"/>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5" name="Google Shape;3475;p22"/>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6" name="Google Shape;3476;p22"/>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7" name="Google Shape;3477;p22"/>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8" name="Google Shape;3478;p22"/>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9" name="Google Shape;3479;p22"/>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0" name="Google Shape;3480;p22"/>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1" name="Google Shape;3481;p22"/>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2" name="Google Shape;3482;p22"/>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3" name="Google Shape;3483;p22"/>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4" name="Google Shape;3484;p22"/>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5" name="Google Shape;3485;p22"/>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6" name="Google Shape;3486;p22"/>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7" name="Google Shape;3487;p22"/>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8" name="Google Shape;3488;p22"/>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9" name="Google Shape;3489;p22"/>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0" name="Google Shape;3490;p22"/>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1" name="Google Shape;3491;p22"/>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2" name="Google Shape;3492;p22"/>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3" name="Google Shape;3493;p22"/>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4" name="Google Shape;3494;p22"/>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5" name="Google Shape;3495;p22"/>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6" name="Google Shape;3496;p22"/>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7" name="Google Shape;3497;p22"/>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8" name="Google Shape;3498;p22"/>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9" name="Google Shape;3499;p22"/>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0" name="Google Shape;3500;p22"/>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1" name="Google Shape;3501;p22"/>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2" name="Google Shape;3502;p22"/>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3" name="Google Shape;3503;p22"/>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4" name="Google Shape;3504;p22"/>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5" name="Google Shape;3505;p22"/>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6" name="Google Shape;3506;p22"/>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7" name="Google Shape;3507;p22"/>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8" name="Google Shape;3508;p22"/>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9" name="Google Shape;3509;p22"/>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0" name="Google Shape;3510;p22"/>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1" name="Google Shape;3511;p22"/>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2" name="Google Shape;3512;p22"/>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3" name="Google Shape;3513;p22"/>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4" name="Google Shape;3514;p22"/>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5" name="Google Shape;3515;p22"/>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6" name="Google Shape;3516;p22"/>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7" name="Google Shape;3517;p22"/>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8" name="Google Shape;3518;p22"/>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9" name="Google Shape;3519;p22"/>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0" name="Google Shape;3520;p22"/>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1" name="Google Shape;3521;p22"/>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2" name="Google Shape;3522;p22"/>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3" name="Google Shape;3523;p22"/>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4" name="Google Shape;3524;p22"/>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5" name="Google Shape;3525;p22"/>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6" name="Google Shape;3526;p22"/>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7" name="Google Shape;3527;p22"/>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8" name="Google Shape;3528;p22"/>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9" name="Google Shape;3529;p22"/>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0" name="Google Shape;3530;p22"/>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1" name="Google Shape;3531;p22"/>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2" name="Google Shape;3532;p22"/>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3" name="Google Shape;3533;p22"/>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4" name="Google Shape;3534;p22"/>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5" name="Google Shape;3535;p22"/>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6" name="Google Shape;3536;p22"/>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7" name="Google Shape;3537;p22"/>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8" name="Google Shape;3538;p22"/>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9" name="Google Shape;3539;p22"/>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0" name="Google Shape;3540;p22"/>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1" name="Google Shape;3541;p22"/>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2" name="Google Shape;3542;p22"/>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3" name="Google Shape;3543;p22"/>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4" name="Google Shape;3544;p22"/>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5" name="Google Shape;3545;p22"/>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6" name="Google Shape;3546;p22"/>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7" name="Google Shape;3547;p22"/>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8" name="Google Shape;3548;p22"/>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9" name="Google Shape;3549;p22"/>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0" name="Google Shape;3550;p22"/>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1" name="Google Shape;3551;p22"/>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2" name="Google Shape;3552;p22"/>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3" name="Google Shape;3553;p22"/>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4" name="Google Shape;3554;p22"/>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5" name="Google Shape;3555;p22"/>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6" name="Google Shape;3556;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7" name="Google Shape;3557;p22"/>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8" name="Google Shape;3558;p22"/>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9" name="Google Shape;355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0" name="Google Shape;3560;p22"/>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1" name="Google Shape;3561;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2" name="Google Shape;3562;p22"/>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3" name="Google Shape;3563;p22"/>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4" name="Google Shape;3564;p22"/>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5" name="Google Shape;3565;p22"/>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6" name="Google Shape;3566;p22"/>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7" name="Google Shape;3567;p22"/>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8" name="Google Shape;3568;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9" name="Google Shape;356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0" name="Google Shape;3570;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1" name="Google Shape;3571;p22"/>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2" name="Google Shape;3572;p22"/>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3" name="Google Shape;3573;p22"/>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4" name="Google Shape;3574;p22"/>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5" name="Google Shape;3575;p22"/>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6" name="Google Shape;3576;p22"/>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7" name="Google Shape;3577;p22"/>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8" name="Google Shape;3578;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9" name="Google Shape;3579;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0" name="Google Shape;3580;p22"/>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1" name="Google Shape;3581;p22"/>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2" name="Google Shape;3582;p22"/>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3" name="Google Shape;3583;p22"/>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4" name="Google Shape;3584;p22"/>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5" name="Google Shape;3585;p22"/>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6" name="Google Shape;3586;p22"/>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7" name="Google Shape;3587;p22"/>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8" name="Google Shape;3588;p22"/>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9" name="Google Shape;3589;p22"/>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0" name="Google Shape;3590;p22"/>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1" name="Google Shape;3591;p22"/>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2" name="Google Shape;3592;p22"/>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3" name="Google Shape;3593;p22"/>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4" name="Google Shape;3594;p22"/>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5" name="Google Shape;3595;p22"/>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6" name="Google Shape;3596;p22"/>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597" name="Google Shape;3597;p22"/>
          <p:cNvGrpSpPr/>
          <p:nvPr/>
        </p:nvGrpSpPr>
        <p:grpSpPr>
          <a:xfrm rot="-3072723">
            <a:off x="7221106" y="3269984"/>
            <a:ext cx="3510686" cy="2651481"/>
            <a:chOff x="5102217" y="2695575"/>
            <a:chExt cx="1971523" cy="1489013"/>
          </a:xfrm>
        </p:grpSpPr>
        <p:sp>
          <p:nvSpPr>
            <p:cNvPr id="3598" name="Google Shape;3598;p22"/>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9" name="Google Shape;3599;p22"/>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0" name="Google Shape;3600;p22"/>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1" name="Google Shape;3601;p22"/>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2" name="Google Shape;3602;p22"/>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3" name="Google Shape;3603;p22"/>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4" name="Google Shape;3604;p22"/>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5" name="Google Shape;3605;p22"/>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6" name="Google Shape;3606;p22"/>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7" name="Google Shape;3607;p22"/>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8" name="Google Shape;3608;p22"/>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9" name="Google Shape;3609;p22"/>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0" name="Google Shape;3610;p22"/>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1" name="Google Shape;3611;p22"/>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2" name="Google Shape;3612;p22"/>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13" name="Google Shape;3613;p22"/>
          <p:cNvGrpSpPr/>
          <p:nvPr/>
        </p:nvGrpSpPr>
        <p:grpSpPr>
          <a:xfrm rot="6356396">
            <a:off x="9125740" y="3294833"/>
            <a:ext cx="1251787" cy="3095320"/>
            <a:chOff x="5662611" y="2352674"/>
            <a:chExt cx="869442" cy="2149888"/>
          </a:xfrm>
        </p:grpSpPr>
        <p:sp>
          <p:nvSpPr>
            <p:cNvPr id="3614" name="Google Shape;3614;p22"/>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5" name="Google Shape;3615;p22"/>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6" name="Google Shape;3616;p22"/>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7" name="Google Shape;3617;p22"/>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8" name="Google Shape;3618;p22"/>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9" name="Google Shape;3619;p22"/>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0" name="Google Shape;3620;p22"/>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1" name="Google Shape;3621;p22"/>
          <p:cNvGrpSpPr/>
          <p:nvPr/>
        </p:nvGrpSpPr>
        <p:grpSpPr>
          <a:xfrm rot="6676291">
            <a:off x="8530760" y="3848977"/>
            <a:ext cx="2344233" cy="2428569"/>
            <a:chOff x="5281612" y="2586132"/>
            <a:chExt cx="1628298" cy="1686877"/>
          </a:xfrm>
        </p:grpSpPr>
        <p:sp>
          <p:nvSpPr>
            <p:cNvPr id="3622" name="Google Shape;3622;p22"/>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3" name="Google Shape;3623;p22"/>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4" name="Google Shape;3624;p22"/>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5" name="Google Shape;3625;p22"/>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6" name="Google Shape;3626;p22"/>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7" name="Google Shape;3627;p22"/>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8" name="Google Shape;3628;p22"/>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9" name="Google Shape;3629;p22"/>
          <p:cNvGrpSpPr/>
          <p:nvPr/>
        </p:nvGrpSpPr>
        <p:grpSpPr>
          <a:xfrm rot="10800000">
            <a:off x="8804007" y="3692910"/>
            <a:ext cx="1003255" cy="3171712"/>
            <a:chOff x="5747859" y="2329719"/>
            <a:chExt cx="696850" cy="2203037"/>
          </a:xfrm>
        </p:grpSpPr>
        <p:sp>
          <p:nvSpPr>
            <p:cNvPr id="3630" name="Google Shape;3630;p22"/>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1" name="Google Shape;3631;p22"/>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2" name="Google Shape;3632;p22"/>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3" name="Google Shape;3633;p22"/>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4" name="Google Shape;3634;p22"/>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5" name="Google Shape;3635;p22"/>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6" name="Google Shape;3636;p22"/>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37" name="Google Shape;3637;p22"/>
          <p:cNvGrpSpPr/>
          <p:nvPr/>
        </p:nvGrpSpPr>
        <p:grpSpPr>
          <a:xfrm>
            <a:off x="5752466" y="933520"/>
            <a:ext cx="5612051" cy="4394223"/>
            <a:chOff x="3416220" y="2573082"/>
            <a:chExt cx="4752753" cy="3721395"/>
          </a:xfrm>
        </p:grpSpPr>
        <p:sp>
          <p:nvSpPr>
            <p:cNvPr id="3638" name="Google Shape;3638;p22"/>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3639" name="Google Shape;3639;p22"/>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0" name="Google Shape;3640;p22"/>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1" name="Google Shape;3641;p22"/>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2" name="Google Shape;3642;p22"/>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3" name="Google Shape;3643;p22"/>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4" name="Google Shape;3644;p22"/>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5" name="Google Shape;3645;p22"/>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6" name="Google Shape;3646;p22"/>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3647" name="Google Shape;3647;p22"/>
          <p:cNvSpPr txBox="1">
            <a:spLocks noGrp="1"/>
          </p:cNvSpPr>
          <p:nvPr>
            <p:ph type="title"/>
          </p:nvPr>
        </p:nvSpPr>
        <p:spPr>
          <a:xfrm>
            <a:off x="6134650" y="1355375"/>
            <a:ext cx="4861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648" name="Google Shape;3648;p22"/>
          <p:cNvSpPr txBox="1">
            <a:spLocks noGrp="1"/>
          </p:cNvSpPr>
          <p:nvPr>
            <p:ph type="body" idx="1"/>
          </p:nvPr>
        </p:nvSpPr>
        <p:spPr>
          <a:xfrm>
            <a:off x="6134737" y="2508425"/>
            <a:ext cx="4861800" cy="25734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3649" name="Google Shape;3649;p22"/>
          <p:cNvGrpSpPr/>
          <p:nvPr/>
        </p:nvGrpSpPr>
        <p:grpSpPr>
          <a:xfrm flipH="1">
            <a:off x="-56169" y="5250340"/>
            <a:ext cx="4925970" cy="1710276"/>
            <a:chOff x="7332906" y="5338665"/>
            <a:chExt cx="4925970" cy="1710276"/>
          </a:xfrm>
        </p:grpSpPr>
        <p:grpSp>
          <p:nvGrpSpPr>
            <p:cNvPr id="3650" name="Google Shape;3650;p22"/>
            <p:cNvGrpSpPr/>
            <p:nvPr/>
          </p:nvGrpSpPr>
          <p:grpSpPr>
            <a:xfrm>
              <a:off x="9381196" y="5338665"/>
              <a:ext cx="2707325" cy="1707379"/>
              <a:chOff x="6723350" y="566875"/>
              <a:chExt cx="1552188" cy="1732500"/>
            </a:xfrm>
          </p:grpSpPr>
          <p:cxnSp>
            <p:nvCxnSpPr>
              <p:cNvPr id="3651" name="Google Shape;3651;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2" name="Google Shape;3652;p2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3" name="Google Shape;3653;p2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4" name="Google Shape;3654;p2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5" name="Google Shape;3655;p2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6" name="Google Shape;3656;p2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7" name="Google Shape;3657;p2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8" name="Google Shape;3658;p2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3659" name="Google Shape;3659;p22"/>
            <p:cNvGrpSpPr/>
            <p:nvPr/>
          </p:nvGrpSpPr>
          <p:grpSpPr>
            <a:xfrm rot="5400000">
              <a:off x="9215748" y="3613047"/>
              <a:ext cx="1160286" cy="4925970"/>
              <a:chOff x="6723350" y="566874"/>
              <a:chExt cx="665225" cy="2824200"/>
            </a:xfrm>
          </p:grpSpPr>
          <p:cxnSp>
            <p:nvCxnSpPr>
              <p:cNvPr id="3660" name="Google Shape;3660;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61" name="Google Shape;3661;p2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3662" name="Google Shape;3662;p2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3663" name="Google Shape;3663;p2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3664" name="Google Shape;3664;p2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3665" name="Google Shape;3665;p2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3666" name="Google Shape;3666;p2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3667" name="Google Shape;3667;p2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3668" name="Google Shape;3668;p2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sp>
        <p:nvSpPr>
          <p:cNvPr id="3669" name="Google Shape;3669;p22"/>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3670"/>
        <p:cNvGrpSpPr/>
        <p:nvPr/>
      </p:nvGrpSpPr>
      <p:grpSpPr>
        <a:xfrm>
          <a:off x="0" y="0"/>
          <a:ext cx="0" cy="0"/>
          <a:chOff x="0" y="0"/>
          <a:chExt cx="0" cy="0"/>
        </a:xfrm>
      </p:grpSpPr>
      <p:grpSp>
        <p:nvGrpSpPr>
          <p:cNvPr id="3671" name="Google Shape;3671;p23"/>
          <p:cNvGrpSpPr/>
          <p:nvPr/>
        </p:nvGrpSpPr>
        <p:grpSpPr>
          <a:xfrm rot="10800000" flipH="1">
            <a:off x="7555399" y="-65975"/>
            <a:ext cx="4636607" cy="1301974"/>
            <a:chOff x="7622268" y="5719681"/>
            <a:chExt cx="4636607" cy="1301974"/>
          </a:xfrm>
        </p:grpSpPr>
        <p:grpSp>
          <p:nvGrpSpPr>
            <p:cNvPr id="3672" name="Google Shape;3672;p23"/>
            <p:cNvGrpSpPr/>
            <p:nvPr/>
          </p:nvGrpSpPr>
          <p:grpSpPr>
            <a:xfrm>
              <a:off x="9381189" y="5719681"/>
              <a:ext cx="2707325" cy="1299722"/>
              <a:chOff x="6723350" y="566875"/>
              <a:chExt cx="1552188" cy="1732500"/>
            </a:xfrm>
          </p:grpSpPr>
          <p:cxnSp>
            <p:nvCxnSpPr>
              <p:cNvPr id="3673" name="Google Shape;3673;p23"/>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74" name="Google Shape;3674;p23"/>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75" name="Google Shape;3675;p23"/>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76" name="Google Shape;3676;p23"/>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77" name="Google Shape;3677;p23"/>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78" name="Google Shape;3678;p23"/>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79" name="Google Shape;3679;p23"/>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80" name="Google Shape;3680;p23"/>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3681" name="Google Shape;3681;p23"/>
            <p:cNvGrpSpPr/>
            <p:nvPr/>
          </p:nvGrpSpPr>
          <p:grpSpPr>
            <a:xfrm rot="5400000">
              <a:off x="9545961" y="3953195"/>
              <a:ext cx="789219" cy="4636607"/>
              <a:chOff x="6723350" y="566875"/>
              <a:chExt cx="452482" cy="2658300"/>
            </a:xfrm>
          </p:grpSpPr>
          <p:cxnSp>
            <p:nvCxnSpPr>
              <p:cNvPr id="3682" name="Google Shape;3682;p23"/>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683" name="Google Shape;3683;p23"/>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3684" name="Google Shape;3684;p23"/>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3685" name="Google Shape;3685;p23"/>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3686" name="Google Shape;3686;p23"/>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3687" name="Google Shape;3687;p23"/>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3688" name="Google Shape;3688;p23"/>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
        <p:nvSpPr>
          <p:cNvPr id="3689" name="Google Shape;3689;p23"/>
          <p:cNvSpPr/>
          <p:nvPr/>
        </p:nvSpPr>
        <p:spPr>
          <a:xfrm>
            <a:off x="308" y="0"/>
            <a:ext cx="12180866" cy="6871578"/>
          </a:xfrm>
          <a:custGeom>
            <a:avLst/>
            <a:gdLst/>
            <a:ahLst/>
            <a:cxnLst/>
            <a:rect l="l" t="t" r="r" b="b"/>
            <a:pathLst>
              <a:path w="12150490" h="6854442" extrusionOk="0">
                <a:moveTo>
                  <a:pt x="7634084" y="4853614"/>
                </a:moveTo>
                <a:cubicBezTo>
                  <a:pt x="7582600" y="4871751"/>
                  <a:pt x="7530226" y="4887281"/>
                  <a:pt x="7477177" y="4900135"/>
                </a:cubicBezTo>
                <a:cubicBezTo>
                  <a:pt x="7244485" y="4955817"/>
                  <a:pt x="6973012" y="4935714"/>
                  <a:pt x="6804453" y="4763064"/>
                </a:cubicBezTo>
                <a:cubicBezTo>
                  <a:pt x="6587505" y="4541312"/>
                  <a:pt x="6626554" y="4181423"/>
                  <a:pt x="6655107" y="3870011"/>
                </a:cubicBezTo>
                <a:cubicBezTo>
                  <a:pt x="6683659" y="3558599"/>
                  <a:pt x="6644877" y="3175227"/>
                  <a:pt x="6366288" y="3042782"/>
                </a:cubicBezTo>
                <a:cubicBezTo>
                  <a:pt x="6129415" y="2929816"/>
                  <a:pt x="5824408" y="3061995"/>
                  <a:pt x="5599010" y="2927147"/>
                </a:cubicBezTo>
                <a:cubicBezTo>
                  <a:pt x="5406079" y="2811513"/>
                  <a:pt x="5356623" y="2545376"/>
                  <a:pt x="5390246" y="2320335"/>
                </a:cubicBezTo>
                <a:cubicBezTo>
                  <a:pt x="5423869" y="2095293"/>
                  <a:pt x="5519311" y="1881725"/>
                  <a:pt x="5538169" y="1654815"/>
                </a:cubicBezTo>
                <a:cubicBezTo>
                  <a:pt x="5557026" y="1427905"/>
                  <a:pt x="5468076" y="1163903"/>
                  <a:pt x="5256377" y="1089452"/>
                </a:cubicBezTo>
                <a:cubicBezTo>
                  <a:pt x="5024041" y="1007797"/>
                  <a:pt x="4762708" y="1189076"/>
                  <a:pt x="4528415" y="1113291"/>
                </a:cubicBezTo>
                <a:cubicBezTo>
                  <a:pt x="4321341" y="1046312"/>
                  <a:pt x="4218782" y="792095"/>
                  <a:pt x="4251693" y="573813"/>
                </a:cubicBezTo>
                <a:cubicBezTo>
                  <a:pt x="4284605" y="355531"/>
                  <a:pt x="4419630" y="168470"/>
                  <a:pt x="4560081" y="0"/>
                </a:cubicBezTo>
                <a:lnTo>
                  <a:pt x="0" y="1275"/>
                </a:lnTo>
                <a:lnTo>
                  <a:pt x="0" y="6854442"/>
                </a:lnTo>
                <a:lnTo>
                  <a:pt x="12150490" y="6854442"/>
                </a:lnTo>
                <a:lnTo>
                  <a:pt x="12150490" y="6067951"/>
                </a:lnTo>
                <a:cubicBezTo>
                  <a:pt x="11959783" y="6206802"/>
                  <a:pt x="11680214" y="6092235"/>
                  <a:pt x="11532736" y="5906953"/>
                </a:cubicBezTo>
                <a:cubicBezTo>
                  <a:pt x="11385258" y="5721671"/>
                  <a:pt x="11320770" y="5483287"/>
                  <a:pt x="11205581" y="5275412"/>
                </a:cubicBezTo>
                <a:cubicBezTo>
                  <a:pt x="11090391" y="5067537"/>
                  <a:pt x="10885363" y="4875763"/>
                  <a:pt x="10652137" y="4904671"/>
                </a:cubicBezTo>
                <a:cubicBezTo>
                  <a:pt x="10260226" y="4953237"/>
                  <a:pt x="10101451" y="5565565"/>
                  <a:pt x="9706605" y="5569924"/>
                </a:cubicBezTo>
                <a:cubicBezTo>
                  <a:pt x="9495350" y="5572236"/>
                  <a:pt x="9329014" y="5389001"/>
                  <a:pt x="9220140" y="5205231"/>
                </a:cubicBezTo>
                <a:cubicBezTo>
                  <a:pt x="9111266" y="5021462"/>
                  <a:pt x="9021161" y="4811986"/>
                  <a:pt x="8844240" y="4694662"/>
                </a:cubicBezTo>
                <a:cubicBezTo>
                  <a:pt x="8644015" y="4561860"/>
                  <a:pt x="8379836" y="4581518"/>
                  <a:pt x="8151502" y="4653656"/>
                </a:cubicBezTo>
                <a:cubicBezTo>
                  <a:pt x="7975383" y="4709338"/>
                  <a:pt x="7808158" y="4792773"/>
                  <a:pt x="7634084" y="4853614"/>
                </a:cubicBez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3690" name="Google Shape;3690;p23"/>
          <p:cNvGrpSpPr/>
          <p:nvPr/>
        </p:nvGrpSpPr>
        <p:grpSpPr>
          <a:xfrm>
            <a:off x="1049394" y="1522380"/>
            <a:ext cx="4271494" cy="4288065"/>
            <a:chOff x="5993161" y="1020380"/>
            <a:chExt cx="6006038" cy="6029337"/>
          </a:xfrm>
        </p:grpSpPr>
        <p:sp>
          <p:nvSpPr>
            <p:cNvPr id="3691" name="Google Shape;3691;p23"/>
            <p:cNvSpPr/>
            <p:nvPr/>
          </p:nvSpPr>
          <p:spPr>
            <a:xfrm>
              <a:off x="9207677" y="1020380"/>
              <a:ext cx="2754840" cy="5584504"/>
            </a:xfrm>
            <a:custGeom>
              <a:avLst/>
              <a:gdLst/>
              <a:ahLst/>
              <a:cxnLst/>
              <a:rect l="l" t="t" r="r" b="b"/>
              <a:pathLst>
                <a:path w="2754840" h="5584504" extrusionOk="0">
                  <a:moveTo>
                    <a:pt x="56339" y="644956"/>
                  </a:moveTo>
                  <a:lnTo>
                    <a:pt x="561164" y="76790"/>
                  </a:lnTo>
                  <a:cubicBezTo>
                    <a:pt x="605456" y="26907"/>
                    <a:pt x="669178" y="-1334"/>
                    <a:pt x="735853" y="-649"/>
                  </a:cubicBezTo>
                  <a:cubicBezTo>
                    <a:pt x="949975" y="1637"/>
                    <a:pt x="1446798" y="16496"/>
                    <a:pt x="1770078" y="26688"/>
                  </a:cubicBezTo>
                  <a:cubicBezTo>
                    <a:pt x="1943528" y="32165"/>
                    <a:pt x="2087926" y="161648"/>
                    <a:pt x="2112120" y="333489"/>
                  </a:cubicBezTo>
                  <a:cubicBezTo>
                    <a:pt x="2244803" y="1271987"/>
                    <a:pt x="2652092" y="4153013"/>
                    <a:pt x="2750867" y="4857388"/>
                  </a:cubicBezTo>
                  <a:cubicBezTo>
                    <a:pt x="2764106" y="4952161"/>
                    <a:pt x="2717339" y="5045316"/>
                    <a:pt x="2633423" y="5091321"/>
                  </a:cubicBezTo>
                  <a:lnTo>
                    <a:pt x="1787507" y="5555380"/>
                  </a:lnTo>
                  <a:cubicBezTo>
                    <a:pt x="1675970" y="5616625"/>
                    <a:pt x="1535858" y="5575762"/>
                    <a:pt x="1474708" y="5464225"/>
                  </a:cubicBezTo>
                  <a:cubicBezTo>
                    <a:pt x="1469278" y="5454414"/>
                    <a:pt x="1464611" y="5444223"/>
                    <a:pt x="1460706" y="5433746"/>
                  </a:cubicBezTo>
                  <a:lnTo>
                    <a:pt x="1240678" y="4841957"/>
                  </a:lnTo>
                  <a:cubicBezTo>
                    <a:pt x="1201434" y="4736515"/>
                    <a:pt x="1244108" y="4618120"/>
                    <a:pt x="1341644" y="4561922"/>
                  </a:cubicBezTo>
                  <a:lnTo>
                    <a:pt x="1791319" y="4303032"/>
                  </a:lnTo>
                  <a:cubicBezTo>
                    <a:pt x="1872851" y="4256074"/>
                    <a:pt x="1917620" y="4164253"/>
                    <a:pt x="1904475" y="4071098"/>
                  </a:cubicBezTo>
                  <a:lnTo>
                    <a:pt x="1487756" y="1124540"/>
                  </a:lnTo>
                  <a:cubicBezTo>
                    <a:pt x="1469945" y="998534"/>
                    <a:pt x="1353455" y="910809"/>
                    <a:pt x="1227439" y="928591"/>
                  </a:cubicBezTo>
                  <a:cubicBezTo>
                    <a:pt x="1203341" y="931982"/>
                    <a:pt x="1180003" y="939164"/>
                    <a:pt x="1158192" y="949852"/>
                  </a:cubicBezTo>
                  <a:lnTo>
                    <a:pt x="771476" y="1139399"/>
                  </a:lnTo>
                  <a:cubicBezTo>
                    <a:pt x="718994" y="1165126"/>
                    <a:pt x="658795" y="1169964"/>
                    <a:pt x="602884" y="1152924"/>
                  </a:cubicBezTo>
                  <a:lnTo>
                    <a:pt x="161876" y="1018336"/>
                  </a:lnTo>
                  <a:cubicBezTo>
                    <a:pt x="40051" y="981417"/>
                    <a:pt x="-28719" y="852763"/>
                    <a:pt x="8239" y="730986"/>
                  </a:cubicBezTo>
                  <a:cubicBezTo>
                    <a:pt x="17857" y="699172"/>
                    <a:pt x="34242" y="669826"/>
                    <a:pt x="56339" y="644956"/>
                  </a:cubicBezTo>
                  <a:close/>
                </a:path>
              </a:pathLst>
            </a:custGeom>
            <a:solidFill>
              <a:srgbClr val="A1401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2" name="Google Shape;3692;p23"/>
            <p:cNvSpPr/>
            <p:nvPr/>
          </p:nvSpPr>
          <p:spPr>
            <a:xfrm>
              <a:off x="5994018" y="1020380"/>
              <a:ext cx="2549179" cy="5482155"/>
            </a:xfrm>
            <a:custGeom>
              <a:avLst/>
              <a:gdLst/>
              <a:ahLst/>
              <a:cxnLst/>
              <a:rect l="l" t="t" r="r" b="b"/>
              <a:pathLst>
                <a:path w="2549179" h="5482155" extrusionOk="0">
                  <a:moveTo>
                    <a:pt x="2429418" y="369588"/>
                  </a:moveTo>
                  <a:lnTo>
                    <a:pt x="2169385" y="76790"/>
                  </a:lnTo>
                  <a:cubicBezTo>
                    <a:pt x="2125093" y="26907"/>
                    <a:pt x="2061371" y="-1334"/>
                    <a:pt x="1994696" y="-649"/>
                  </a:cubicBezTo>
                  <a:cubicBezTo>
                    <a:pt x="1756571" y="1923"/>
                    <a:pt x="1167069" y="20116"/>
                    <a:pt x="857602" y="30022"/>
                  </a:cubicBezTo>
                  <a:cubicBezTo>
                    <a:pt x="743111" y="33613"/>
                    <a:pt x="647671" y="118928"/>
                    <a:pt x="631383" y="232333"/>
                  </a:cubicBezTo>
                  <a:cubicBezTo>
                    <a:pt x="522036" y="992809"/>
                    <a:pt x="134749" y="3752297"/>
                    <a:pt x="2733" y="4695938"/>
                  </a:cubicBezTo>
                  <a:cubicBezTo>
                    <a:pt x="-24033" y="4887963"/>
                    <a:pt x="70742" y="5076558"/>
                    <a:pt x="240858" y="5169713"/>
                  </a:cubicBezTo>
                  <a:lnTo>
                    <a:pt x="704154" y="5423935"/>
                  </a:lnTo>
                  <a:cubicBezTo>
                    <a:pt x="930182" y="5547855"/>
                    <a:pt x="1213837" y="5465082"/>
                    <a:pt x="1337758" y="5239054"/>
                  </a:cubicBezTo>
                  <a:cubicBezTo>
                    <a:pt x="1348615" y="5219242"/>
                    <a:pt x="1358045" y="5198668"/>
                    <a:pt x="1365951" y="5177523"/>
                  </a:cubicBezTo>
                  <a:lnTo>
                    <a:pt x="1421101" y="5029219"/>
                  </a:lnTo>
                  <a:cubicBezTo>
                    <a:pt x="1500444" y="4815668"/>
                    <a:pt x="1414052" y="4575924"/>
                    <a:pt x="1216599" y="4462196"/>
                  </a:cubicBezTo>
                  <a:lnTo>
                    <a:pt x="1078486" y="4382662"/>
                  </a:lnTo>
                  <a:cubicBezTo>
                    <a:pt x="913418" y="4287602"/>
                    <a:pt x="822740" y="4101674"/>
                    <a:pt x="849315" y="3913079"/>
                  </a:cubicBezTo>
                  <a:lnTo>
                    <a:pt x="1197835" y="1446771"/>
                  </a:lnTo>
                  <a:cubicBezTo>
                    <a:pt x="1234030" y="1191558"/>
                    <a:pt x="1470249" y="1014002"/>
                    <a:pt x="1725425" y="1050188"/>
                  </a:cubicBezTo>
                  <a:cubicBezTo>
                    <a:pt x="1774002" y="1057074"/>
                    <a:pt x="1821151" y="1071552"/>
                    <a:pt x="1865157" y="1093107"/>
                  </a:cubicBezTo>
                  <a:lnTo>
                    <a:pt x="1876014" y="1098441"/>
                  </a:lnTo>
                  <a:cubicBezTo>
                    <a:pt x="1982218" y="1150486"/>
                    <a:pt x="2104234" y="1160249"/>
                    <a:pt x="2217391" y="1125778"/>
                  </a:cubicBezTo>
                  <a:lnTo>
                    <a:pt x="2217391" y="1125778"/>
                  </a:lnTo>
                  <a:cubicBezTo>
                    <a:pt x="2541907" y="1026623"/>
                    <a:pt x="2655255" y="623906"/>
                    <a:pt x="2429418" y="369588"/>
                  </a:cubicBezTo>
                  <a:close/>
                </a:path>
              </a:pathLst>
            </a:custGeom>
            <a:solidFill>
              <a:srgbClr val="A1401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3" name="Google Shape;3693;p23"/>
            <p:cNvSpPr/>
            <p:nvPr/>
          </p:nvSpPr>
          <p:spPr>
            <a:xfrm>
              <a:off x="6605133" y="1030394"/>
              <a:ext cx="1249030" cy="5200745"/>
            </a:xfrm>
            <a:custGeom>
              <a:avLst/>
              <a:gdLst/>
              <a:ahLst/>
              <a:cxnLst/>
              <a:rect l="l" t="t" r="r" b="b"/>
              <a:pathLst>
                <a:path w="1249030" h="5200745" extrusionOk="0">
                  <a:moveTo>
                    <a:pt x="1247279" y="-661"/>
                  </a:moveTo>
                  <a:cubicBezTo>
                    <a:pt x="1100594" y="261563"/>
                    <a:pt x="1021346" y="556152"/>
                    <a:pt x="1016774" y="856589"/>
                  </a:cubicBezTo>
                  <a:cubicBezTo>
                    <a:pt x="777602" y="847560"/>
                    <a:pt x="570338" y="1020886"/>
                    <a:pt x="537000" y="1257878"/>
                  </a:cubicBezTo>
                  <a:lnTo>
                    <a:pt x="188481" y="3724091"/>
                  </a:lnTo>
                  <a:cubicBezTo>
                    <a:pt x="161810" y="3912781"/>
                    <a:pt x="252584" y="4098710"/>
                    <a:pt x="417652" y="4193769"/>
                  </a:cubicBezTo>
                  <a:lnTo>
                    <a:pt x="555764" y="4273302"/>
                  </a:lnTo>
                  <a:cubicBezTo>
                    <a:pt x="753217" y="4387030"/>
                    <a:pt x="839609" y="4626775"/>
                    <a:pt x="760265" y="4840326"/>
                  </a:cubicBezTo>
                  <a:lnTo>
                    <a:pt x="705117" y="4988534"/>
                  </a:lnTo>
                  <a:cubicBezTo>
                    <a:pt x="673970" y="5072926"/>
                    <a:pt x="618915" y="5146460"/>
                    <a:pt x="546620" y="5200085"/>
                  </a:cubicBezTo>
                  <a:lnTo>
                    <a:pt x="206959" y="4990535"/>
                  </a:lnTo>
                  <a:cubicBezTo>
                    <a:pt x="60464" y="4900237"/>
                    <a:pt x="-21069" y="4717739"/>
                    <a:pt x="2171" y="4532002"/>
                  </a:cubicBezTo>
                  <a:cubicBezTo>
                    <a:pt x="116471" y="3618840"/>
                    <a:pt x="449846" y="948410"/>
                    <a:pt x="544239" y="212509"/>
                  </a:cubicBezTo>
                  <a:cubicBezTo>
                    <a:pt x="558336" y="102781"/>
                    <a:pt x="640537" y="20294"/>
                    <a:pt x="739216" y="16675"/>
                  </a:cubicBezTo>
                  <a:cubicBezTo>
                    <a:pt x="871423" y="11912"/>
                    <a:pt x="1062875" y="5245"/>
                    <a:pt x="1247279" y="-661"/>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4" name="Google Shape;3694;p23"/>
            <p:cNvSpPr/>
            <p:nvPr/>
          </p:nvSpPr>
          <p:spPr>
            <a:xfrm>
              <a:off x="5993161" y="1043919"/>
              <a:ext cx="918121" cy="5434870"/>
            </a:xfrm>
            <a:custGeom>
              <a:avLst/>
              <a:gdLst/>
              <a:ahLst/>
              <a:cxnLst/>
              <a:rect l="l" t="t" r="r" b="b"/>
              <a:pathLst>
                <a:path w="918121" h="5434870" extrusionOk="0">
                  <a:moveTo>
                    <a:pt x="858459" y="1149"/>
                  </a:moveTo>
                  <a:lnTo>
                    <a:pt x="916370" y="-661"/>
                  </a:lnTo>
                  <a:cubicBezTo>
                    <a:pt x="904274" y="23999"/>
                    <a:pt x="896273" y="50431"/>
                    <a:pt x="892558" y="77634"/>
                  </a:cubicBezTo>
                  <a:cubicBezTo>
                    <a:pt x="783211" y="876306"/>
                    <a:pt x="395924" y="3774287"/>
                    <a:pt x="263908" y="4765174"/>
                  </a:cubicBezTo>
                  <a:cubicBezTo>
                    <a:pt x="237048" y="4966817"/>
                    <a:pt x="331631" y="5165224"/>
                    <a:pt x="502033" y="5262760"/>
                  </a:cubicBezTo>
                  <a:lnTo>
                    <a:pt x="799975" y="5434210"/>
                  </a:lnTo>
                  <a:cubicBezTo>
                    <a:pt x="766924" y="5424589"/>
                    <a:pt x="734920" y="5411349"/>
                    <a:pt x="704725" y="5394776"/>
                  </a:cubicBezTo>
                  <a:lnTo>
                    <a:pt x="240858" y="5140839"/>
                  </a:lnTo>
                  <a:cubicBezTo>
                    <a:pt x="70741" y="5047684"/>
                    <a:pt x="-24033" y="4859090"/>
                    <a:pt x="2733" y="4666970"/>
                  </a:cubicBezTo>
                  <a:cubicBezTo>
                    <a:pt x="135130" y="3723423"/>
                    <a:pt x="522417" y="963840"/>
                    <a:pt x="631383" y="203365"/>
                  </a:cubicBezTo>
                  <a:cubicBezTo>
                    <a:pt x="647861" y="89712"/>
                    <a:pt x="743682" y="4368"/>
                    <a:pt x="858459" y="1149"/>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5" name="Google Shape;3695;p23"/>
            <p:cNvSpPr/>
            <p:nvPr/>
          </p:nvSpPr>
          <p:spPr>
            <a:xfrm>
              <a:off x="10095110" y="1030775"/>
              <a:ext cx="1242172" cy="5200269"/>
            </a:xfrm>
            <a:custGeom>
              <a:avLst/>
              <a:gdLst/>
              <a:ahLst/>
              <a:cxnLst/>
              <a:rect l="l" t="t" r="r" b="b"/>
              <a:pathLst>
                <a:path w="1242172" h="5200269" extrusionOk="0">
                  <a:moveTo>
                    <a:pt x="1031711" y="4990059"/>
                  </a:moveTo>
                  <a:lnTo>
                    <a:pt x="692050" y="5199609"/>
                  </a:lnTo>
                  <a:cubicBezTo>
                    <a:pt x="619755" y="5145983"/>
                    <a:pt x="564700" y="5072449"/>
                    <a:pt x="533553" y="4988058"/>
                  </a:cubicBezTo>
                  <a:lnTo>
                    <a:pt x="478403" y="4839659"/>
                  </a:lnTo>
                  <a:cubicBezTo>
                    <a:pt x="399061" y="4626108"/>
                    <a:pt x="485451" y="4386364"/>
                    <a:pt x="682907" y="4272635"/>
                  </a:cubicBezTo>
                  <a:lnTo>
                    <a:pt x="821019" y="4193101"/>
                  </a:lnTo>
                  <a:cubicBezTo>
                    <a:pt x="986086" y="4098042"/>
                    <a:pt x="1076860" y="3912114"/>
                    <a:pt x="1050189" y="3723424"/>
                  </a:cubicBezTo>
                  <a:lnTo>
                    <a:pt x="701671" y="1257211"/>
                  </a:lnTo>
                  <a:cubicBezTo>
                    <a:pt x="668333" y="1020296"/>
                    <a:pt x="461165" y="846988"/>
                    <a:pt x="222086" y="855922"/>
                  </a:cubicBezTo>
                  <a:cubicBezTo>
                    <a:pt x="219228" y="556304"/>
                    <a:pt x="142363" y="262029"/>
                    <a:pt x="-1751" y="-661"/>
                  </a:cubicBezTo>
                  <a:cubicBezTo>
                    <a:pt x="180556" y="5149"/>
                    <a:pt x="368866" y="11722"/>
                    <a:pt x="499455" y="16389"/>
                  </a:cubicBezTo>
                  <a:cubicBezTo>
                    <a:pt x="598133" y="20008"/>
                    <a:pt x="680430" y="102114"/>
                    <a:pt x="694432" y="212223"/>
                  </a:cubicBezTo>
                  <a:cubicBezTo>
                    <a:pt x="788633" y="948124"/>
                    <a:pt x="1122485" y="3618554"/>
                    <a:pt x="1236499" y="4531716"/>
                  </a:cubicBezTo>
                  <a:cubicBezTo>
                    <a:pt x="1259739" y="4717263"/>
                    <a:pt x="1178207" y="4899762"/>
                    <a:pt x="1031711" y="4990059"/>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6" name="Google Shape;3696;p23"/>
            <p:cNvSpPr/>
            <p:nvPr/>
          </p:nvSpPr>
          <p:spPr>
            <a:xfrm>
              <a:off x="11082091" y="1055730"/>
              <a:ext cx="917108" cy="5434870"/>
            </a:xfrm>
            <a:custGeom>
              <a:avLst/>
              <a:gdLst/>
              <a:ahLst/>
              <a:cxnLst/>
              <a:rect l="l" t="t" r="r" b="b"/>
              <a:pathLst>
                <a:path w="917108" h="5434870" extrusionOk="0">
                  <a:moveTo>
                    <a:pt x="56159" y="1149"/>
                  </a:moveTo>
                  <a:lnTo>
                    <a:pt x="-1751" y="-661"/>
                  </a:lnTo>
                  <a:cubicBezTo>
                    <a:pt x="10343" y="23999"/>
                    <a:pt x="18345" y="50431"/>
                    <a:pt x="22061" y="77634"/>
                  </a:cubicBezTo>
                  <a:cubicBezTo>
                    <a:pt x="131408" y="876306"/>
                    <a:pt x="518694" y="3774287"/>
                    <a:pt x="650711" y="4765174"/>
                  </a:cubicBezTo>
                  <a:cubicBezTo>
                    <a:pt x="677570" y="4966817"/>
                    <a:pt x="582987" y="5165224"/>
                    <a:pt x="412586" y="5262760"/>
                  </a:cubicBezTo>
                  <a:lnTo>
                    <a:pt x="114644" y="5434210"/>
                  </a:lnTo>
                  <a:cubicBezTo>
                    <a:pt x="147695" y="5424589"/>
                    <a:pt x="179698" y="5411349"/>
                    <a:pt x="209894" y="5394776"/>
                  </a:cubicBezTo>
                  <a:lnTo>
                    <a:pt x="673189" y="5140648"/>
                  </a:lnTo>
                  <a:cubicBezTo>
                    <a:pt x="843116" y="5047399"/>
                    <a:pt x="937698" y="4858804"/>
                    <a:pt x="910837" y="4666780"/>
                  </a:cubicBezTo>
                  <a:cubicBezTo>
                    <a:pt x="778441" y="3723234"/>
                    <a:pt x="391155" y="963650"/>
                    <a:pt x="282187" y="203174"/>
                  </a:cubicBezTo>
                  <a:cubicBezTo>
                    <a:pt x="265709" y="89970"/>
                    <a:pt x="170459" y="4854"/>
                    <a:pt x="56159" y="1149"/>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7" name="Google Shape;3697;p23"/>
            <p:cNvSpPr/>
            <p:nvPr/>
          </p:nvSpPr>
          <p:spPr>
            <a:xfrm>
              <a:off x="6566601" y="1408441"/>
              <a:ext cx="4789876" cy="4808411"/>
            </a:xfrm>
            <a:custGeom>
              <a:avLst/>
              <a:gdLst/>
              <a:ahLst/>
              <a:cxnLst/>
              <a:rect l="l" t="t" r="r" b="b"/>
              <a:pathLst>
                <a:path w="4789876" h="4808411" extrusionOk="0">
                  <a:moveTo>
                    <a:pt x="4755578" y="4317309"/>
                  </a:moveTo>
                  <a:cubicBezTo>
                    <a:pt x="4702046" y="4415892"/>
                    <a:pt x="4615942" y="4464946"/>
                    <a:pt x="4577842" y="4486662"/>
                  </a:cubicBezTo>
                  <a:cubicBezTo>
                    <a:pt x="4167505" y="4720501"/>
                    <a:pt x="2695701" y="4794511"/>
                    <a:pt x="2410047" y="4806988"/>
                  </a:cubicBezTo>
                  <a:lnTo>
                    <a:pt x="2393283" y="4807751"/>
                  </a:lnTo>
                  <a:lnTo>
                    <a:pt x="2376518" y="4806988"/>
                  </a:lnTo>
                  <a:cubicBezTo>
                    <a:pt x="2090768" y="4794511"/>
                    <a:pt x="618965" y="4720501"/>
                    <a:pt x="208629" y="4486662"/>
                  </a:cubicBezTo>
                  <a:cubicBezTo>
                    <a:pt x="170529" y="4464946"/>
                    <a:pt x="84804" y="4415892"/>
                    <a:pt x="30892" y="4317309"/>
                  </a:cubicBezTo>
                  <a:cubicBezTo>
                    <a:pt x="-77407" y="4118236"/>
                    <a:pt x="117950" y="3108490"/>
                    <a:pt x="124047" y="2666339"/>
                  </a:cubicBezTo>
                  <a:cubicBezTo>
                    <a:pt x="127094" y="2441264"/>
                    <a:pt x="144335" y="1172439"/>
                    <a:pt x="945292" y="481876"/>
                  </a:cubicBezTo>
                  <a:cubicBezTo>
                    <a:pt x="1100073" y="348526"/>
                    <a:pt x="1540795" y="15151"/>
                    <a:pt x="2351087" y="-89"/>
                  </a:cubicBezTo>
                  <a:cubicBezTo>
                    <a:pt x="2365089" y="-89"/>
                    <a:pt x="2379090" y="-661"/>
                    <a:pt x="2393283" y="-661"/>
                  </a:cubicBezTo>
                  <a:cubicBezTo>
                    <a:pt x="2407475" y="-661"/>
                    <a:pt x="2421858" y="-661"/>
                    <a:pt x="2435382" y="-89"/>
                  </a:cubicBezTo>
                  <a:cubicBezTo>
                    <a:pt x="3245675" y="15341"/>
                    <a:pt x="3686397" y="348526"/>
                    <a:pt x="3841178" y="481876"/>
                  </a:cubicBezTo>
                  <a:cubicBezTo>
                    <a:pt x="4642136" y="1172439"/>
                    <a:pt x="4659375" y="2441264"/>
                    <a:pt x="4662519" y="2666339"/>
                  </a:cubicBezTo>
                  <a:cubicBezTo>
                    <a:pt x="4668330" y="3108490"/>
                    <a:pt x="4863688" y="4118236"/>
                    <a:pt x="4755578" y="4317309"/>
                  </a:cubicBezTo>
                  <a:close/>
                </a:path>
              </a:pathLst>
            </a:custGeom>
            <a:solidFill>
              <a:srgbClr val="FFC2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8" name="Google Shape;3698;p23"/>
            <p:cNvSpPr/>
            <p:nvPr/>
          </p:nvSpPr>
          <p:spPr>
            <a:xfrm>
              <a:off x="8961730" y="6216089"/>
              <a:ext cx="16764" cy="1428"/>
            </a:xfrm>
            <a:custGeom>
              <a:avLst/>
              <a:gdLst/>
              <a:ahLst/>
              <a:cxnLst/>
              <a:rect l="l" t="t" r="r" b="b"/>
              <a:pathLst>
                <a:path w="16764" h="1428" extrusionOk="0">
                  <a:moveTo>
                    <a:pt x="-1751" y="102"/>
                  </a:moveTo>
                  <a:lnTo>
                    <a:pt x="15013" y="-661"/>
                  </a:lnTo>
                  <a:lnTo>
                    <a:pt x="15013" y="768"/>
                  </a:lnTo>
                  <a:close/>
                </a:path>
              </a:pathLst>
            </a:custGeom>
            <a:solidFill>
              <a:srgbClr val="FFC2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9" name="Google Shape;3699;p23"/>
            <p:cNvSpPr/>
            <p:nvPr/>
          </p:nvSpPr>
          <p:spPr>
            <a:xfrm>
              <a:off x="8961444" y="1408441"/>
              <a:ext cx="42099" cy="571"/>
            </a:xfrm>
            <a:custGeom>
              <a:avLst/>
              <a:gdLst/>
              <a:ahLst/>
              <a:cxnLst/>
              <a:rect l="l" t="t" r="r" b="b"/>
              <a:pathLst>
                <a:path w="42099" h="571" extrusionOk="0">
                  <a:moveTo>
                    <a:pt x="40348" y="-661"/>
                  </a:moveTo>
                  <a:lnTo>
                    <a:pt x="40348" y="-89"/>
                  </a:lnTo>
                  <a:cubicBezTo>
                    <a:pt x="26442" y="-89"/>
                    <a:pt x="12345" y="-661"/>
                    <a:pt x="-1751" y="-661"/>
                  </a:cubicBezTo>
                  <a:close/>
                </a:path>
              </a:pathLst>
            </a:custGeom>
            <a:solidFill>
              <a:srgbClr val="FFC2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0" name="Google Shape;3700;p23"/>
            <p:cNvSpPr/>
            <p:nvPr/>
          </p:nvSpPr>
          <p:spPr>
            <a:xfrm>
              <a:off x="8944680" y="6216089"/>
              <a:ext cx="16764" cy="1428"/>
            </a:xfrm>
            <a:custGeom>
              <a:avLst/>
              <a:gdLst/>
              <a:ahLst/>
              <a:cxnLst/>
              <a:rect l="l" t="t" r="r" b="b"/>
              <a:pathLst>
                <a:path w="16764" h="1428" extrusionOk="0">
                  <a:moveTo>
                    <a:pt x="-1751" y="-661"/>
                  </a:moveTo>
                  <a:lnTo>
                    <a:pt x="15013" y="102"/>
                  </a:lnTo>
                  <a:lnTo>
                    <a:pt x="-1751" y="768"/>
                  </a:lnTo>
                  <a:close/>
                </a:path>
              </a:pathLst>
            </a:custGeom>
            <a:solidFill>
              <a:srgbClr val="FFC2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1" name="Google Shape;3701;p23"/>
            <p:cNvSpPr/>
            <p:nvPr/>
          </p:nvSpPr>
          <p:spPr>
            <a:xfrm>
              <a:off x="8919535" y="1408441"/>
              <a:ext cx="42195" cy="571"/>
            </a:xfrm>
            <a:custGeom>
              <a:avLst/>
              <a:gdLst/>
              <a:ahLst/>
              <a:cxnLst/>
              <a:rect l="l" t="t" r="r" b="b"/>
              <a:pathLst>
                <a:path w="42195" h="571" extrusionOk="0">
                  <a:moveTo>
                    <a:pt x="40444" y="-661"/>
                  </a:moveTo>
                  <a:cubicBezTo>
                    <a:pt x="26252" y="-661"/>
                    <a:pt x="11869" y="-661"/>
                    <a:pt x="-1751" y="-89"/>
                  </a:cubicBezTo>
                  <a:lnTo>
                    <a:pt x="-1751" y="-661"/>
                  </a:lnTo>
                  <a:close/>
                </a:path>
              </a:pathLst>
            </a:custGeom>
            <a:solidFill>
              <a:srgbClr val="FFC2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2" name="Google Shape;3702;p23"/>
            <p:cNvSpPr/>
            <p:nvPr/>
          </p:nvSpPr>
          <p:spPr>
            <a:xfrm>
              <a:off x="6789649" y="1270805"/>
              <a:ext cx="4343400" cy="5778912"/>
            </a:xfrm>
            <a:custGeom>
              <a:avLst/>
              <a:gdLst/>
              <a:ahLst/>
              <a:cxnLst/>
              <a:rect l="l" t="t" r="r" b="b"/>
              <a:pathLst>
                <a:path w="4343400" h="5778912" extrusionOk="0">
                  <a:moveTo>
                    <a:pt x="2108168" y="0"/>
                  </a:moveTo>
                  <a:lnTo>
                    <a:pt x="2235137" y="0"/>
                  </a:lnTo>
                  <a:cubicBezTo>
                    <a:pt x="3399444" y="-52"/>
                    <a:pt x="4343343" y="943766"/>
                    <a:pt x="4343400" y="2108073"/>
                  </a:cubicBezTo>
                  <a:cubicBezTo>
                    <a:pt x="4343400" y="2108140"/>
                    <a:pt x="4343400" y="2108197"/>
                    <a:pt x="4343400" y="2108264"/>
                  </a:cubicBezTo>
                  <a:lnTo>
                    <a:pt x="4343400" y="5238750"/>
                  </a:lnTo>
                  <a:cubicBezTo>
                    <a:pt x="4343610" y="5536864"/>
                    <a:pt x="4102113" y="5778704"/>
                    <a:pt x="3803999" y="5778913"/>
                  </a:cubicBezTo>
                  <a:cubicBezTo>
                    <a:pt x="3803876" y="5778913"/>
                    <a:pt x="3803742" y="5778913"/>
                    <a:pt x="3803618" y="5778913"/>
                  </a:cubicBezTo>
                  <a:lnTo>
                    <a:pt x="539782" y="5778913"/>
                  </a:lnTo>
                  <a:cubicBezTo>
                    <a:pt x="241668" y="5778913"/>
                    <a:pt x="0" y="5537245"/>
                    <a:pt x="0" y="5239131"/>
                  </a:cubicBezTo>
                  <a:lnTo>
                    <a:pt x="0" y="2108264"/>
                  </a:lnTo>
                  <a:cubicBezTo>
                    <a:pt x="-52" y="943956"/>
                    <a:pt x="943766" y="52"/>
                    <a:pt x="2108073" y="0"/>
                  </a:cubicBezTo>
                  <a:cubicBezTo>
                    <a:pt x="2108102" y="0"/>
                    <a:pt x="2108140" y="0"/>
                    <a:pt x="21081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3" name="Google Shape;3703;p23"/>
            <p:cNvSpPr/>
            <p:nvPr/>
          </p:nvSpPr>
          <p:spPr>
            <a:xfrm>
              <a:off x="8724653" y="1270805"/>
              <a:ext cx="2408777" cy="5778246"/>
            </a:xfrm>
            <a:custGeom>
              <a:avLst/>
              <a:gdLst/>
              <a:ahLst/>
              <a:cxnLst/>
              <a:rect l="l" t="t" r="r" b="b"/>
              <a:pathLst>
                <a:path w="2408777" h="5778246" extrusionOk="0">
                  <a:moveTo>
                    <a:pt x="2407026" y="2107507"/>
                  </a:moveTo>
                  <a:lnTo>
                    <a:pt x="2407026" y="5237804"/>
                  </a:lnTo>
                  <a:cubicBezTo>
                    <a:pt x="2406168" y="5535555"/>
                    <a:pt x="2164997" y="5776728"/>
                    <a:pt x="1867245" y="5777586"/>
                  </a:cubicBezTo>
                  <a:lnTo>
                    <a:pt x="1393090" y="5777586"/>
                  </a:lnTo>
                  <a:cubicBezTo>
                    <a:pt x="1690842" y="5776728"/>
                    <a:pt x="1932013" y="5535555"/>
                    <a:pt x="1932871" y="5237804"/>
                  </a:cubicBezTo>
                  <a:lnTo>
                    <a:pt x="1932871" y="2107507"/>
                  </a:lnTo>
                  <a:cubicBezTo>
                    <a:pt x="1932871" y="1006417"/>
                    <a:pt x="1077335" y="95446"/>
                    <a:pt x="-1751" y="6483"/>
                  </a:cubicBezTo>
                  <a:cubicBezTo>
                    <a:pt x="55399" y="1721"/>
                    <a:pt x="113215" y="-661"/>
                    <a:pt x="171795" y="-661"/>
                  </a:cubicBezTo>
                  <a:lnTo>
                    <a:pt x="298762" y="-661"/>
                  </a:lnTo>
                  <a:cubicBezTo>
                    <a:pt x="1457956" y="-947"/>
                    <a:pt x="2407026" y="948029"/>
                    <a:pt x="2407026" y="2107507"/>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4" name="Google Shape;3704;p23"/>
            <p:cNvSpPr/>
            <p:nvPr/>
          </p:nvSpPr>
          <p:spPr>
            <a:xfrm>
              <a:off x="6790030" y="1270805"/>
              <a:ext cx="2408776" cy="5778246"/>
            </a:xfrm>
            <a:custGeom>
              <a:avLst/>
              <a:gdLst/>
              <a:ahLst/>
              <a:cxnLst/>
              <a:rect l="l" t="t" r="r" b="b"/>
              <a:pathLst>
                <a:path w="2408776" h="5778246" extrusionOk="0">
                  <a:moveTo>
                    <a:pt x="472022" y="2107507"/>
                  </a:moveTo>
                  <a:lnTo>
                    <a:pt x="472022" y="5237803"/>
                  </a:lnTo>
                  <a:cubicBezTo>
                    <a:pt x="472879" y="5535555"/>
                    <a:pt x="713957" y="5776728"/>
                    <a:pt x="1011709" y="5777586"/>
                  </a:cubicBezTo>
                  <a:lnTo>
                    <a:pt x="537649" y="5777586"/>
                  </a:lnTo>
                  <a:cubicBezTo>
                    <a:pt x="239993" y="5776538"/>
                    <a:pt x="-894" y="5535460"/>
                    <a:pt x="-1751" y="5237803"/>
                  </a:cubicBezTo>
                  <a:lnTo>
                    <a:pt x="-1751" y="2107507"/>
                  </a:lnTo>
                  <a:cubicBezTo>
                    <a:pt x="-1751" y="948029"/>
                    <a:pt x="946938" y="-661"/>
                    <a:pt x="2106418" y="-661"/>
                  </a:cubicBezTo>
                  <a:lnTo>
                    <a:pt x="2233480" y="-661"/>
                  </a:lnTo>
                  <a:cubicBezTo>
                    <a:pt x="2291869" y="-661"/>
                    <a:pt x="2349780" y="1721"/>
                    <a:pt x="2407025" y="6483"/>
                  </a:cubicBezTo>
                  <a:cubicBezTo>
                    <a:pt x="1327558" y="95446"/>
                    <a:pt x="472022" y="1006417"/>
                    <a:pt x="472022" y="2107507"/>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5" name="Google Shape;3705;p23"/>
            <p:cNvSpPr/>
            <p:nvPr/>
          </p:nvSpPr>
          <p:spPr>
            <a:xfrm>
              <a:off x="7115090" y="1486832"/>
              <a:ext cx="3720121" cy="1343501"/>
            </a:xfrm>
            <a:custGeom>
              <a:avLst/>
              <a:gdLst/>
              <a:ahLst/>
              <a:cxnLst/>
              <a:rect l="l" t="t" r="r" b="b"/>
              <a:pathLst>
                <a:path w="3720121" h="1343501" extrusionOk="0">
                  <a:moveTo>
                    <a:pt x="60190" y="1342840"/>
                  </a:moveTo>
                  <a:cubicBezTo>
                    <a:pt x="51808" y="1342821"/>
                    <a:pt x="43616" y="1341145"/>
                    <a:pt x="35900" y="1337887"/>
                  </a:cubicBezTo>
                  <a:cubicBezTo>
                    <a:pt x="4469" y="1324476"/>
                    <a:pt x="-10200" y="1288109"/>
                    <a:pt x="3230" y="1256658"/>
                  </a:cubicBezTo>
                  <a:cubicBezTo>
                    <a:pt x="3230" y="1256649"/>
                    <a:pt x="3230" y="1256649"/>
                    <a:pt x="3230" y="1256639"/>
                  </a:cubicBezTo>
                  <a:cubicBezTo>
                    <a:pt x="327747" y="495496"/>
                    <a:pt x="1055838" y="2197"/>
                    <a:pt x="1858128" y="-661"/>
                  </a:cubicBezTo>
                  <a:lnTo>
                    <a:pt x="1863939" y="-661"/>
                  </a:lnTo>
                  <a:cubicBezTo>
                    <a:pt x="2656704" y="-661"/>
                    <a:pt x="3382128" y="481590"/>
                    <a:pt x="3713026" y="1229207"/>
                  </a:cubicBezTo>
                  <a:cubicBezTo>
                    <a:pt x="3726935" y="1260477"/>
                    <a:pt x="3712742" y="1297073"/>
                    <a:pt x="3681500" y="1310931"/>
                  </a:cubicBezTo>
                  <a:cubicBezTo>
                    <a:pt x="3650258" y="1324790"/>
                    <a:pt x="3613681" y="1310674"/>
                    <a:pt x="3599775" y="1279404"/>
                  </a:cubicBezTo>
                  <a:cubicBezTo>
                    <a:pt x="3288689" y="576459"/>
                    <a:pt x="2607747" y="123164"/>
                    <a:pt x="1863939" y="123164"/>
                  </a:cubicBezTo>
                  <a:lnTo>
                    <a:pt x="1858509" y="123164"/>
                  </a:lnTo>
                  <a:cubicBezTo>
                    <a:pt x="1106035" y="125450"/>
                    <a:pt x="422235" y="589222"/>
                    <a:pt x="117149" y="1304264"/>
                  </a:cubicBezTo>
                  <a:cubicBezTo>
                    <a:pt x="107719" y="1327458"/>
                    <a:pt x="85240" y="1342688"/>
                    <a:pt x="60190" y="1342840"/>
                  </a:cubicBezTo>
                  <a:close/>
                </a:path>
              </a:pathLst>
            </a:custGeom>
            <a:solidFill>
              <a:srgbClr val="752C1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6" name="Google Shape;3706;p23"/>
            <p:cNvSpPr/>
            <p:nvPr/>
          </p:nvSpPr>
          <p:spPr>
            <a:xfrm>
              <a:off x="6916617" y="1956605"/>
              <a:ext cx="4089463" cy="5093112"/>
            </a:xfrm>
            <a:custGeom>
              <a:avLst/>
              <a:gdLst/>
              <a:ahLst/>
              <a:cxnLst/>
              <a:rect l="l" t="t" r="r" b="b"/>
              <a:pathLst>
                <a:path w="4089463" h="5093112" extrusionOk="0">
                  <a:moveTo>
                    <a:pt x="2044732" y="0"/>
                  </a:moveTo>
                  <a:lnTo>
                    <a:pt x="2044732" y="0"/>
                  </a:lnTo>
                  <a:cubicBezTo>
                    <a:pt x="3174006" y="0"/>
                    <a:pt x="4089464" y="915457"/>
                    <a:pt x="4089464" y="2044732"/>
                  </a:cubicBezTo>
                  <a:cubicBezTo>
                    <a:pt x="4089464" y="2044856"/>
                    <a:pt x="4089464" y="2044989"/>
                    <a:pt x="4089464" y="2045113"/>
                  </a:cubicBezTo>
                  <a:lnTo>
                    <a:pt x="4089464" y="4826413"/>
                  </a:lnTo>
                  <a:cubicBezTo>
                    <a:pt x="4089464" y="4973707"/>
                    <a:pt x="3970058" y="5093113"/>
                    <a:pt x="3822764" y="5093113"/>
                  </a:cubicBezTo>
                  <a:lnTo>
                    <a:pt x="266700" y="5093113"/>
                  </a:lnTo>
                  <a:cubicBezTo>
                    <a:pt x="119405" y="5093113"/>
                    <a:pt x="0" y="4973707"/>
                    <a:pt x="0" y="4826413"/>
                  </a:cubicBezTo>
                  <a:lnTo>
                    <a:pt x="0" y="2045113"/>
                  </a:lnTo>
                  <a:cubicBezTo>
                    <a:pt x="-210" y="915838"/>
                    <a:pt x="915076" y="211"/>
                    <a:pt x="2044351" y="0"/>
                  </a:cubicBezTo>
                  <a:cubicBezTo>
                    <a:pt x="2044475" y="0"/>
                    <a:pt x="2044608" y="0"/>
                    <a:pt x="2044732"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7" name="Google Shape;3707;p23"/>
            <p:cNvSpPr/>
            <p:nvPr/>
          </p:nvSpPr>
          <p:spPr>
            <a:xfrm>
              <a:off x="6912521" y="1956605"/>
              <a:ext cx="2163127" cy="5092731"/>
            </a:xfrm>
            <a:custGeom>
              <a:avLst/>
              <a:gdLst/>
              <a:ahLst/>
              <a:cxnLst/>
              <a:rect l="l" t="t" r="r" b="b"/>
              <a:pathLst>
                <a:path w="2163127" h="5092731" extrusionOk="0">
                  <a:moveTo>
                    <a:pt x="235040" y="2044071"/>
                  </a:moveTo>
                  <a:lnTo>
                    <a:pt x="235040" y="4825371"/>
                  </a:lnTo>
                  <a:cubicBezTo>
                    <a:pt x="235040" y="4972628"/>
                    <a:pt x="354484" y="5092071"/>
                    <a:pt x="501740" y="5092071"/>
                  </a:cubicBezTo>
                  <a:lnTo>
                    <a:pt x="264949" y="5092071"/>
                  </a:lnTo>
                  <a:cubicBezTo>
                    <a:pt x="117692" y="5092071"/>
                    <a:pt x="-1751" y="4972628"/>
                    <a:pt x="-1751" y="4825371"/>
                  </a:cubicBezTo>
                  <a:lnTo>
                    <a:pt x="-1751" y="2044071"/>
                  </a:lnTo>
                  <a:cubicBezTo>
                    <a:pt x="-1751" y="919454"/>
                    <a:pt x="918363" y="-661"/>
                    <a:pt x="2042886" y="-661"/>
                  </a:cubicBezTo>
                  <a:cubicBezTo>
                    <a:pt x="2082699" y="-661"/>
                    <a:pt x="2122230" y="482"/>
                    <a:pt x="2161376" y="2768"/>
                  </a:cubicBezTo>
                  <a:cubicBezTo>
                    <a:pt x="1091338" y="64585"/>
                    <a:pt x="235040" y="959173"/>
                    <a:pt x="235040" y="2044071"/>
                  </a:cubicBezTo>
                  <a:close/>
                </a:path>
              </a:pathLst>
            </a:custGeom>
            <a:solidFill>
              <a:srgbClr val="FFFFFF">
                <a:alpha val="1607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8" name="Google Shape;3708;p23"/>
            <p:cNvSpPr/>
            <p:nvPr/>
          </p:nvSpPr>
          <p:spPr>
            <a:xfrm>
              <a:off x="8847144" y="1956605"/>
              <a:ext cx="2163128" cy="5092731"/>
            </a:xfrm>
            <a:custGeom>
              <a:avLst/>
              <a:gdLst/>
              <a:ahLst/>
              <a:cxnLst/>
              <a:rect l="l" t="t" r="r" b="b"/>
              <a:pathLst>
                <a:path w="2163128" h="5092731" extrusionOk="0">
                  <a:moveTo>
                    <a:pt x="2161377" y="2044071"/>
                  </a:moveTo>
                  <a:lnTo>
                    <a:pt x="2161377" y="4825371"/>
                  </a:lnTo>
                  <a:cubicBezTo>
                    <a:pt x="2161377" y="4972628"/>
                    <a:pt x="2041933" y="5092071"/>
                    <a:pt x="1894677" y="5092071"/>
                  </a:cubicBezTo>
                  <a:lnTo>
                    <a:pt x="1657789" y="5092071"/>
                  </a:lnTo>
                  <a:cubicBezTo>
                    <a:pt x="1805045" y="5092071"/>
                    <a:pt x="1924489" y="4972628"/>
                    <a:pt x="1924489" y="4825371"/>
                  </a:cubicBezTo>
                  <a:lnTo>
                    <a:pt x="1924489" y="2044071"/>
                  </a:lnTo>
                  <a:cubicBezTo>
                    <a:pt x="1924489" y="959269"/>
                    <a:pt x="1068288" y="64681"/>
                    <a:pt x="-1751" y="2768"/>
                  </a:cubicBezTo>
                  <a:cubicBezTo>
                    <a:pt x="37397" y="482"/>
                    <a:pt x="76925" y="-661"/>
                    <a:pt x="116644" y="-661"/>
                  </a:cubicBezTo>
                  <a:cubicBezTo>
                    <a:pt x="1241261" y="-947"/>
                    <a:pt x="2161377" y="919454"/>
                    <a:pt x="2161377" y="2044071"/>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9" name="Google Shape;3709;p23"/>
            <p:cNvSpPr/>
            <p:nvPr/>
          </p:nvSpPr>
          <p:spPr>
            <a:xfrm>
              <a:off x="7446017" y="4160118"/>
              <a:ext cx="2946300" cy="2463900"/>
            </a:xfrm>
            <a:prstGeom prst="roundRect">
              <a:avLst>
                <a:gd name="adj" fmla="val 15805"/>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0" name="Google Shape;3710;p23"/>
            <p:cNvSpPr/>
            <p:nvPr/>
          </p:nvSpPr>
          <p:spPr>
            <a:xfrm>
              <a:off x="7484878" y="4180502"/>
              <a:ext cx="2919507" cy="2441638"/>
            </a:xfrm>
            <a:custGeom>
              <a:avLst/>
              <a:gdLst/>
              <a:ahLst/>
              <a:cxnLst/>
              <a:rect l="l" t="t" r="r" b="b"/>
              <a:pathLst>
                <a:path w="2919507" h="2441638" extrusionOk="0">
                  <a:moveTo>
                    <a:pt x="2917757" y="275564"/>
                  </a:moveTo>
                  <a:lnTo>
                    <a:pt x="2917757" y="2142464"/>
                  </a:lnTo>
                  <a:cubicBezTo>
                    <a:pt x="2917280" y="2307057"/>
                    <a:pt x="2783930" y="2440502"/>
                    <a:pt x="2619338" y="2440978"/>
                  </a:cubicBezTo>
                  <a:lnTo>
                    <a:pt x="269806" y="2440978"/>
                  </a:lnTo>
                  <a:cubicBezTo>
                    <a:pt x="152840" y="2440692"/>
                    <a:pt x="46827" y="2372303"/>
                    <a:pt x="-1751" y="2265908"/>
                  </a:cubicBezTo>
                  <a:cubicBezTo>
                    <a:pt x="34444" y="2280958"/>
                    <a:pt x="73306" y="2288673"/>
                    <a:pt x="112549" y="2288578"/>
                  </a:cubicBezTo>
                  <a:lnTo>
                    <a:pt x="2462082" y="2288578"/>
                  </a:lnTo>
                  <a:cubicBezTo>
                    <a:pt x="2626672" y="2288102"/>
                    <a:pt x="2760022" y="2154657"/>
                    <a:pt x="2760499" y="1990064"/>
                  </a:cubicBezTo>
                  <a:lnTo>
                    <a:pt x="2760499" y="123164"/>
                  </a:lnTo>
                  <a:cubicBezTo>
                    <a:pt x="2760594" y="80397"/>
                    <a:pt x="2751450" y="38182"/>
                    <a:pt x="2733638" y="-661"/>
                  </a:cubicBezTo>
                  <a:cubicBezTo>
                    <a:pt x="2845082" y="45859"/>
                    <a:pt x="2917661" y="154787"/>
                    <a:pt x="2917757" y="275564"/>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1" name="Google Shape;3711;p23"/>
            <p:cNvSpPr/>
            <p:nvPr/>
          </p:nvSpPr>
          <p:spPr>
            <a:xfrm>
              <a:off x="7459447" y="4156594"/>
              <a:ext cx="2919507" cy="2441733"/>
            </a:xfrm>
            <a:custGeom>
              <a:avLst/>
              <a:gdLst/>
              <a:ahLst/>
              <a:cxnLst/>
              <a:rect l="l" t="t" r="r" b="b"/>
              <a:pathLst>
                <a:path w="2919507" h="2441733" extrusionOk="0">
                  <a:moveTo>
                    <a:pt x="2917757" y="174600"/>
                  </a:moveTo>
                  <a:cubicBezTo>
                    <a:pt x="2881656" y="159645"/>
                    <a:pt x="2842984" y="151930"/>
                    <a:pt x="2803933" y="151930"/>
                  </a:cubicBezTo>
                  <a:lnTo>
                    <a:pt x="454401" y="151930"/>
                  </a:lnTo>
                  <a:cubicBezTo>
                    <a:pt x="289809" y="152406"/>
                    <a:pt x="156459" y="285756"/>
                    <a:pt x="155982" y="450348"/>
                  </a:cubicBezTo>
                  <a:lnTo>
                    <a:pt x="155982" y="2317248"/>
                  </a:lnTo>
                  <a:cubicBezTo>
                    <a:pt x="155887" y="2360015"/>
                    <a:pt x="165031" y="2402211"/>
                    <a:pt x="182843" y="2441073"/>
                  </a:cubicBezTo>
                  <a:cubicBezTo>
                    <a:pt x="71209" y="2394686"/>
                    <a:pt x="-1561" y="2285721"/>
                    <a:pt x="-1751" y="2164848"/>
                  </a:cubicBezTo>
                  <a:lnTo>
                    <a:pt x="-1751" y="297948"/>
                  </a:lnTo>
                  <a:cubicBezTo>
                    <a:pt x="-1371" y="133261"/>
                    <a:pt x="131979" y="-194"/>
                    <a:pt x="296666" y="-661"/>
                  </a:cubicBezTo>
                  <a:lnTo>
                    <a:pt x="2646199" y="-661"/>
                  </a:lnTo>
                  <a:cubicBezTo>
                    <a:pt x="2763166" y="-318"/>
                    <a:pt x="2869274" y="68139"/>
                    <a:pt x="2917757" y="174600"/>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2" name="Google Shape;3712;p23"/>
            <p:cNvSpPr/>
            <p:nvPr/>
          </p:nvSpPr>
          <p:spPr>
            <a:xfrm>
              <a:off x="7439635" y="4826868"/>
              <a:ext cx="2959131" cy="128587"/>
            </a:xfrm>
            <a:custGeom>
              <a:avLst/>
              <a:gdLst/>
              <a:ahLst/>
              <a:cxnLst/>
              <a:rect l="l" t="t" r="r" b="b"/>
              <a:pathLst>
                <a:path w="2959131" h="128587" extrusionOk="0">
                  <a:moveTo>
                    <a:pt x="0" y="0"/>
                  </a:moveTo>
                  <a:lnTo>
                    <a:pt x="2959132" y="0"/>
                  </a:lnTo>
                  <a:lnTo>
                    <a:pt x="2959132" y="128588"/>
                  </a:lnTo>
                  <a:lnTo>
                    <a:pt x="0" y="128588"/>
                  </a:lnTo>
                  <a:close/>
                </a:path>
              </a:pathLst>
            </a:custGeom>
            <a:solidFill>
              <a:srgbClr val="AE6A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3" name="Google Shape;3713;p23"/>
            <p:cNvSpPr/>
            <p:nvPr/>
          </p:nvSpPr>
          <p:spPr>
            <a:xfrm>
              <a:off x="7439635" y="4955456"/>
              <a:ext cx="2959131" cy="128587"/>
            </a:xfrm>
            <a:custGeom>
              <a:avLst/>
              <a:gdLst/>
              <a:ahLst/>
              <a:cxnLst/>
              <a:rect l="l" t="t" r="r" b="b"/>
              <a:pathLst>
                <a:path w="2959131" h="128587" extrusionOk="0">
                  <a:moveTo>
                    <a:pt x="0" y="0"/>
                  </a:moveTo>
                  <a:lnTo>
                    <a:pt x="2959132" y="0"/>
                  </a:lnTo>
                  <a:lnTo>
                    <a:pt x="2959132" y="128588"/>
                  </a:lnTo>
                  <a:lnTo>
                    <a:pt x="0" y="128588"/>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4" name="Google Shape;3714;p23"/>
            <p:cNvSpPr/>
            <p:nvPr/>
          </p:nvSpPr>
          <p:spPr>
            <a:xfrm>
              <a:off x="7408965" y="4970791"/>
              <a:ext cx="93154" cy="205359"/>
            </a:xfrm>
            <a:custGeom>
              <a:avLst/>
              <a:gdLst/>
              <a:ahLst/>
              <a:cxnLst/>
              <a:rect l="l" t="t" r="r" b="b"/>
              <a:pathLst>
                <a:path w="93154" h="205359" extrusionOk="0">
                  <a:moveTo>
                    <a:pt x="46577" y="0"/>
                  </a:moveTo>
                  <a:cubicBezTo>
                    <a:pt x="72301" y="0"/>
                    <a:pt x="93155" y="0"/>
                    <a:pt x="93155" y="0"/>
                  </a:cubicBezTo>
                  <a:lnTo>
                    <a:pt x="93155" y="205359"/>
                  </a:lnTo>
                  <a:cubicBezTo>
                    <a:pt x="93155" y="205359"/>
                    <a:pt x="72301" y="205359"/>
                    <a:pt x="46577" y="205359"/>
                  </a:cubicBezTo>
                  <a:lnTo>
                    <a:pt x="46577" y="205359"/>
                  </a:lnTo>
                  <a:cubicBezTo>
                    <a:pt x="20853" y="205359"/>
                    <a:pt x="0" y="205359"/>
                    <a:pt x="0" y="205359"/>
                  </a:cubicBezTo>
                  <a:lnTo>
                    <a:pt x="0" y="0"/>
                  </a:lnTo>
                  <a:cubicBezTo>
                    <a:pt x="0" y="0"/>
                    <a:pt x="20853" y="0"/>
                    <a:pt x="46577" y="0"/>
                  </a:cubicBezTo>
                  <a:close/>
                </a:path>
              </a:pathLst>
            </a:custGeom>
            <a:solidFill>
              <a:srgbClr val="FFE76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5" name="Google Shape;3715;p23"/>
            <p:cNvSpPr/>
            <p:nvPr/>
          </p:nvSpPr>
          <p:spPr>
            <a:xfrm>
              <a:off x="7394677" y="4956503"/>
              <a:ext cx="121729" cy="233934"/>
            </a:xfrm>
            <a:custGeom>
              <a:avLst/>
              <a:gdLst/>
              <a:ahLst/>
              <a:cxnLst/>
              <a:rect l="l" t="t" r="r" b="b"/>
              <a:pathLst>
                <a:path w="121729" h="233934" extrusionOk="0">
                  <a:moveTo>
                    <a:pt x="59114" y="233274"/>
                  </a:moveTo>
                  <a:cubicBezTo>
                    <a:pt x="25490" y="233178"/>
                    <a:pt x="-1656" y="206032"/>
                    <a:pt x="-1751" y="172409"/>
                  </a:cubicBezTo>
                  <a:lnTo>
                    <a:pt x="-1751" y="60204"/>
                  </a:lnTo>
                  <a:cubicBezTo>
                    <a:pt x="-1751" y="26581"/>
                    <a:pt x="25490" y="-661"/>
                    <a:pt x="59114" y="-661"/>
                  </a:cubicBezTo>
                  <a:cubicBezTo>
                    <a:pt x="92737" y="-661"/>
                    <a:pt x="119978" y="26581"/>
                    <a:pt x="119978" y="60204"/>
                  </a:cubicBezTo>
                  <a:lnTo>
                    <a:pt x="119978" y="172409"/>
                  </a:lnTo>
                  <a:cubicBezTo>
                    <a:pt x="119883" y="206032"/>
                    <a:pt x="92737" y="233178"/>
                    <a:pt x="59114" y="233274"/>
                  </a:cubicBezTo>
                  <a:close/>
                  <a:moveTo>
                    <a:pt x="59114" y="27914"/>
                  </a:moveTo>
                  <a:cubicBezTo>
                    <a:pt x="41302" y="27914"/>
                    <a:pt x="26824" y="42392"/>
                    <a:pt x="26824" y="60204"/>
                  </a:cubicBezTo>
                  <a:lnTo>
                    <a:pt x="26824" y="172409"/>
                  </a:lnTo>
                  <a:cubicBezTo>
                    <a:pt x="26824" y="190221"/>
                    <a:pt x="41302" y="204699"/>
                    <a:pt x="59114" y="204699"/>
                  </a:cubicBezTo>
                  <a:cubicBezTo>
                    <a:pt x="76925" y="204699"/>
                    <a:pt x="91403" y="190221"/>
                    <a:pt x="91403" y="172409"/>
                  </a:cubicBezTo>
                  <a:lnTo>
                    <a:pt x="91403" y="60204"/>
                  </a:lnTo>
                  <a:cubicBezTo>
                    <a:pt x="91308" y="42488"/>
                    <a:pt x="76830" y="28105"/>
                    <a:pt x="59114" y="28105"/>
                  </a:cubicBezTo>
                  <a:close/>
                </a:path>
              </a:pathLst>
            </a:custGeom>
            <a:solidFill>
              <a:srgbClr val="F8A0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6" name="Google Shape;3716;p23"/>
            <p:cNvSpPr/>
            <p:nvPr/>
          </p:nvSpPr>
          <p:spPr>
            <a:xfrm>
              <a:off x="7408965" y="5182437"/>
              <a:ext cx="93154" cy="414909"/>
            </a:xfrm>
            <a:custGeom>
              <a:avLst/>
              <a:gdLst/>
              <a:ahLst/>
              <a:cxnLst/>
              <a:rect l="l" t="t" r="r" b="b"/>
              <a:pathLst>
                <a:path w="93154" h="414909" extrusionOk="0">
                  <a:moveTo>
                    <a:pt x="46577" y="0"/>
                  </a:moveTo>
                  <a:cubicBezTo>
                    <a:pt x="72301" y="0"/>
                    <a:pt x="93155" y="0"/>
                    <a:pt x="93155" y="0"/>
                  </a:cubicBezTo>
                  <a:lnTo>
                    <a:pt x="93155" y="414909"/>
                  </a:lnTo>
                  <a:cubicBezTo>
                    <a:pt x="93155" y="414909"/>
                    <a:pt x="72301" y="414909"/>
                    <a:pt x="46577" y="414909"/>
                  </a:cubicBezTo>
                  <a:lnTo>
                    <a:pt x="46577" y="414909"/>
                  </a:lnTo>
                  <a:cubicBezTo>
                    <a:pt x="20853" y="414909"/>
                    <a:pt x="0" y="414909"/>
                    <a:pt x="0" y="414909"/>
                  </a:cubicBezTo>
                  <a:lnTo>
                    <a:pt x="0" y="0"/>
                  </a:lnTo>
                  <a:cubicBezTo>
                    <a:pt x="0" y="0"/>
                    <a:pt x="20853" y="0"/>
                    <a:pt x="46577" y="0"/>
                  </a:cubicBezTo>
                  <a:close/>
                </a:path>
              </a:pathLst>
            </a:custGeom>
            <a:solidFill>
              <a:srgbClr val="FFE76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7" name="Google Shape;3717;p23"/>
            <p:cNvSpPr/>
            <p:nvPr/>
          </p:nvSpPr>
          <p:spPr>
            <a:xfrm>
              <a:off x="7394677" y="5168149"/>
              <a:ext cx="121729" cy="443484"/>
            </a:xfrm>
            <a:custGeom>
              <a:avLst/>
              <a:gdLst/>
              <a:ahLst/>
              <a:cxnLst/>
              <a:rect l="l" t="t" r="r" b="b"/>
              <a:pathLst>
                <a:path w="121729" h="443484" extrusionOk="0">
                  <a:moveTo>
                    <a:pt x="59114" y="442824"/>
                  </a:moveTo>
                  <a:cubicBezTo>
                    <a:pt x="25490" y="442728"/>
                    <a:pt x="-1656" y="415582"/>
                    <a:pt x="-1751" y="381959"/>
                  </a:cubicBezTo>
                  <a:lnTo>
                    <a:pt x="-1751" y="60204"/>
                  </a:lnTo>
                  <a:cubicBezTo>
                    <a:pt x="-1751" y="26582"/>
                    <a:pt x="25490" y="-661"/>
                    <a:pt x="59114" y="-661"/>
                  </a:cubicBezTo>
                  <a:cubicBezTo>
                    <a:pt x="92737" y="-661"/>
                    <a:pt x="119978" y="26582"/>
                    <a:pt x="119978" y="60204"/>
                  </a:cubicBezTo>
                  <a:lnTo>
                    <a:pt x="119978" y="381959"/>
                  </a:lnTo>
                  <a:cubicBezTo>
                    <a:pt x="119883" y="415582"/>
                    <a:pt x="92737" y="442728"/>
                    <a:pt x="59114" y="442824"/>
                  </a:cubicBezTo>
                  <a:close/>
                  <a:moveTo>
                    <a:pt x="59114" y="27914"/>
                  </a:moveTo>
                  <a:cubicBezTo>
                    <a:pt x="41302" y="27914"/>
                    <a:pt x="26824" y="42392"/>
                    <a:pt x="26824" y="60204"/>
                  </a:cubicBezTo>
                  <a:lnTo>
                    <a:pt x="26824" y="381959"/>
                  </a:lnTo>
                  <a:cubicBezTo>
                    <a:pt x="26824" y="399771"/>
                    <a:pt x="41302" y="414249"/>
                    <a:pt x="59114" y="414249"/>
                  </a:cubicBezTo>
                  <a:cubicBezTo>
                    <a:pt x="76925" y="414249"/>
                    <a:pt x="91403" y="399771"/>
                    <a:pt x="91403" y="381959"/>
                  </a:cubicBezTo>
                  <a:lnTo>
                    <a:pt x="91403" y="60204"/>
                  </a:lnTo>
                  <a:cubicBezTo>
                    <a:pt x="91403" y="42392"/>
                    <a:pt x="76925" y="27914"/>
                    <a:pt x="59114" y="27914"/>
                  </a:cubicBezTo>
                  <a:close/>
                </a:path>
              </a:pathLst>
            </a:custGeom>
            <a:solidFill>
              <a:srgbClr val="F8A0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8" name="Google Shape;3718;p23"/>
            <p:cNvSpPr/>
            <p:nvPr/>
          </p:nvSpPr>
          <p:spPr>
            <a:xfrm>
              <a:off x="7087582" y="1531599"/>
              <a:ext cx="3748342" cy="1309116"/>
            </a:xfrm>
            <a:custGeom>
              <a:avLst/>
              <a:gdLst/>
              <a:ahLst/>
              <a:cxnLst/>
              <a:rect l="l" t="t" r="r" b="b"/>
              <a:pathLst>
                <a:path w="3748342" h="1309116" extrusionOk="0">
                  <a:moveTo>
                    <a:pt x="60170" y="1308455"/>
                  </a:moveTo>
                  <a:cubicBezTo>
                    <a:pt x="51502" y="1308437"/>
                    <a:pt x="43024" y="1306655"/>
                    <a:pt x="35119" y="1303217"/>
                  </a:cubicBezTo>
                  <a:cubicBezTo>
                    <a:pt x="3877" y="1289377"/>
                    <a:pt x="-10315" y="1252810"/>
                    <a:pt x="3592" y="1221540"/>
                  </a:cubicBezTo>
                  <a:cubicBezTo>
                    <a:pt x="3592" y="1221521"/>
                    <a:pt x="3592" y="1221511"/>
                    <a:pt x="3592" y="1221492"/>
                  </a:cubicBezTo>
                  <a:cubicBezTo>
                    <a:pt x="330776" y="481266"/>
                    <a:pt x="1062486" y="2559"/>
                    <a:pt x="1871825" y="-661"/>
                  </a:cubicBezTo>
                  <a:lnTo>
                    <a:pt x="1877731" y="-661"/>
                  </a:lnTo>
                  <a:cubicBezTo>
                    <a:pt x="2678687" y="901"/>
                    <a:pt x="3405636" y="467846"/>
                    <a:pt x="3740155" y="1195584"/>
                  </a:cubicBezTo>
                  <a:cubicBezTo>
                    <a:pt x="3755298" y="1226226"/>
                    <a:pt x="3742822" y="1263364"/>
                    <a:pt x="3712149" y="1278537"/>
                  </a:cubicBezTo>
                  <a:cubicBezTo>
                    <a:pt x="3681479" y="1293711"/>
                    <a:pt x="3644333" y="1281176"/>
                    <a:pt x="3629187" y="1250534"/>
                  </a:cubicBezTo>
                  <a:cubicBezTo>
                    <a:pt x="3628615" y="1249439"/>
                    <a:pt x="3628141" y="1248334"/>
                    <a:pt x="3627664" y="1247210"/>
                  </a:cubicBezTo>
                  <a:cubicBezTo>
                    <a:pt x="3313339" y="563467"/>
                    <a:pt x="2630302" y="124755"/>
                    <a:pt x="1877731" y="123260"/>
                  </a:cubicBezTo>
                  <a:lnTo>
                    <a:pt x="1872397" y="123260"/>
                  </a:lnTo>
                  <a:cubicBezTo>
                    <a:pt x="1111921" y="126251"/>
                    <a:pt x="424215" y="576135"/>
                    <a:pt x="116843" y="1271784"/>
                  </a:cubicBezTo>
                  <a:cubicBezTo>
                    <a:pt x="106843" y="1294120"/>
                    <a:pt x="84650" y="1308484"/>
                    <a:pt x="60170" y="1308455"/>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9" name="Google Shape;3719;p23"/>
            <p:cNvSpPr/>
            <p:nvPr/>
          </p:nvSpPr>
          <p:spPr>
            <a:xfrm>
              <a:off x="7102926" y="2716509"/>
              <a:ext cx="93154" cy="205359"/>
            </a:xfrm>
            <a:custGeom>
              <a:avLst/>
              <a:gdLst/>
              <a:ahLst/>
              <a:cxnLst/>
              <a:rect l="l" t="t" r="r" b="b"/>
              <a:pathLst>
                <a:path w="93154" h="205359" extrusionOk="0">
                  <a:moveTo>
                    <a:pt x="46577" y="0"/>
                  </a:moveTo>
                  <a:cubicBezTo>
                    <a:pt x="72301" y="0"/>
                    <a:pt x="93155" y="0"/>
                    <a:pt x="93155" y="0"/>
                  </a:cubicBezTo>
                  <a:lnTo>
                    <a:pt x="93155" y="205359"/>
                  </a:lnTo>
                  <a:cubicBezTo>
                    <a:pt x="93155" y="205359"/>
                    <a:pt x="72301" y="205359"/>
                    <a:pt x="46577" y="205359"/>
                  </a:cubicBezTo>
                  <a:lnTo>
                    <a:pt x="46577" y="205359"/>
                  </a:lnTo>
                  <a:cubicBezTo>
                    <a:pt x="20853" y="205359"/>
                    <a:pt x="0" y="205359"/>
                    <a:pt x="0" y="205359"/>
                  </a:cubicBezTo>
                  <a:lnTo>
                    <a:pt x="0" y="0"/>
                  </a:lnTo>
                  <a:cubicBezTo>
                    <a:pt x="0" y="0"/>
                    <a:pt x="20853" y="0"/>
                    <a:pt x="46577" y="0"/>
                  </a:cubicBezTo>
                  <a:close/>
                </a:path>
              </a:pathLst>
            </a:custGeom>
            <a:solidFill>
              <a:srgbClr val="FFE76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0" name="Google Shape;3720;p23"/>
            <p:cNvSpPr/>
            <p:nvPr/>
          </p:nvSpPr>
          <p:spPr>
            <a:xfrm>
              <a:off x="7088639" y="2702222"/>
              <a:ext cx="121729" cy="233933"/>
            </a:xfrm>
            <a:custGeom>
              <a:avLst/>
              <a:gdLst/>
              <a:ahLst/>
              <a:cxnLst/>
              <a:rect l="l" t="t" r="r" b="b"/>
              <a:pathLst>
                <a:path w="121729" h="233933" extrusionOk="0">
                  <a:moveTo>
                    <a:pt x="59114" y="233273"/>
                  </a:moveTo>
                  <a:cubicBezTo>
                    <a:pt x="25490" y="233226"/>
                    <a:pt x="-1656" y="206003"/>
                    <a:pt x="-1751" y="172408"/>
                  </a:cubicBezTo>
                  <a:lnTo>
                    <a:pt x="-1751" y="60204"/>
                  </a:lnTo>
                  <a:cubicBezTo>
                    <a:pt x="-1751" y="26591"/>
                    <a:pt x="25490" y="-661"/>
                    <a:pt x="59114" y="-661"/>
                  </a:cubicBezTo>
                  <a:cubicBezTo>
                    <a:pt x="92737" y="-661"/>
                    <a:pt x="119978" y="26591"/>
                    <a:pt x="119978" y="60204"/>
                  </a:cubicBezTo>
                  <a:lnTo>
                    <a:pt x="119978" y="172408"/>
                  </a:lnTo>
                  <a:cubicBezTo>
                    <a:pt x="119883" y="206003"/>
                    <a:pt x="92737" y="233226"/>
                    <a:pt x="59114" y="233273"/>
                  </a:cubicBezTo>
                  <a:close/>
                  <a:moveTo>
                    <a:pt x="59114" y="27914"/>
                  </a:moveTo>
                  <a:cubicBezTo>
                    <a:pt x="41302" y="27914"/>
                    <a:pt x="26824" y="42373"/>
                    <a:pt x="26824" y="60204"/>
                  </a:cubicBezTo>
                  <a:lnTo>
                    <a:pt x="26824" y="172408"/>
                  </a:lnTo>
                  <a:cubicBezTo>
                    <a:pt x="26824" y="190239"/>
                    <a:pt x="41302" y="204698"/>
                    <a:pt x="59114" y="204698"/>
                  </a:cubicBezTo>
                  <a:cubicBezTo>
                    <a:pt x="76925" y="204698"/>
                    <a:pt x="91403" y="190239"/>
                    <a:pt x="91403" y="172408"/>
                  </a:cubicBezTo>
                  <a:lnTo>
                    <a:pt x="91403" y="60204"/>
                  </a:lnTo>
                  <a:cubicBezTo>
                    <a:pt x="91403" y="42373"/>
                    <a:pt x="76925" y="27914"/>
                    <a:pt x="59114" y="27914"/>
                  </a:cubicBezTo>
                  <a:close/>
                </a:path>
              </a:pathLst>
            </a:custGeom>
            <a:solidFill>
              <a:srgbClr val="F8A0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1" name="Google Shape;3721;p23"/>
            <p:cNvSpPr/>
            <p:nvPr/>
          </p:nvSpPr>
          <p:spPr>
            <a:xfrm>
              <a:off x="7102926" y="2928155"/>
              <a:ext cx="93154" cy="414909"/>
            </a:xfrm>
            <a:custGeom>
              <a:avLst/>
              <a:gdLst/>
              <a:ahLst/>
              <a:cxnLst/>
              <a:rect l="l" t="t" r="r" b="b"/>
              <a:pathLst>
                <a:path w="93154" h="414909" extrusionOk="0">
                  <a:moveTo>
                    <a:pt x="46577" y="0"/>
                  </a:moveTo>
                  <a:cubicBezTo>
                    <a:pt x="72301" y="0"/>
                    <a:pt x="93155" y="0"/>
                    <a:pt x="93155" y="0"/>
                  </a:cubicBezTo>
                  <a:lnTo>
                    <a:pt x="93155" y="414909"/>
                  </a:lnTo>
                  <a:cubicBezTo>
                    <a:pt x="93155" y="414909"/>
                    <a:pt x="72301" y="414909"/>
                    <a:pt x="46577" y="414909"/>
                  </a:cubicBezTo>
                  <a:lnTo>
                    <a:pt x="46577" y="414909"/>
                  </a:lnTo>
                  <a:cubicBezTo>
                    <a:pt x="20853" y="414909"/>
                    <a:pt x="0" y="414909"/>
                    <a:pt x="0" y="414909"/>
                  </a:cubicBezTo>
                  <a:lnTo>
                    <a:pt x="0" y="0"/>
                  </a:lnTo>
                  <a:cubicBezTo>
                    <a:pt x="0" y="0"/>
                    <a:pt x="20853" y="0"/>
                    <a:pt x="46577" y="0"/>
                  </a:cubicBezTo>
                  <a:close/>
                </a:path>
              </a:pathLst>
            </a:custGeom>
            <a:solidFill>
              <a:srgbClr val="FFE76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2" name="Google Shape;3722;p23"/>
            <p:cNvSpPr/>
            <p:nvPr/>
          </p:nvSpPr>
          <p:spPr>
            <a:xfrm>
              <a:off x="7088639" y="2913868"/>
              <a:ext cx="121729" cy="443483"/>
            </a:xfrm>
            <a:custGeom>
              <a:avLst/>
              <a:gdLst/>
              <a:ahLst/>
              <a:cxnLst/>
              <a:rect l="l" t="t" r="r" b="b"/>
              <a:pathLst>
                <a:path w="121729" h="443483" extrusionOk="0">
                  <a:moveTo>
                    <a:pt x="59114" y="442823"/>
                  </a:moveTo>
                  <a:cubicBezTo>
                    <a:pt x="25490" y="442776"/>
                    <a:pt x="-1656" y="415553"/>
                    <a:pt x="-1751" y="381958"/>
                  </a:cubicBezTo>
                  <a:lnTo>
                    <a:pt x="-1751" y="60204"/>
                  </a:lnTo>
                  <a:cubicBezTo>
                    <a:pt x="-1751" y="26590"/>
                    <a:pt x="25490" y="-661"/>
                    <a:pt x="59114" y="-661"/>
                  </a:cubicBezTo>
                  <a:cubicBezTo>
                    <a:pt x="92737" y="-661"/>
                    <a:pt x="119978" y="26590"/>
                    <a:pt x="119978" y="60204"/>
                  </a:cubicBezTo>
                  <a:lnTo>
                    <a:pt x="119978" y="381958"/>
                  </a:lnTo>
                  <a:cubicBezTo>
                    <a:pt x="119883" y="415553"/>
                    <a:pt x="92737" y="442776"/>
                    <a:pt x="59114" y="442823"/>
                  </a:cubicBezTo>
                  <a:close/>
                  <a:moveTo>
                    <a:pt x="59114" y="28009"/>
                  </a:moveTo>
                  <a:cubicBezTo>
                    <a:pt x="41302" y="28009"/>
                    <a:pt x="26919" y="42411"/>
                    <a:pt x="26824" y="60204"/>
                  </a:cubicBezTo>
                  <a:lnTo>
                    <a:pt x="26824" y="381958"/>
                  </a:lnTo>
                  <a:cubicBezTo>
                    <a:pt x="26824" y="399789"/>
                    <a:pt x="41302" y="414248"/>
                    <a:pt x="59114" y="414248"/>
                  </a:cubicBezTo>
                  <a:cubicBezTo>
                    <a:pt x="76925" y="414248"/>
                    <a:pt x="91403" y="399789"/>
                    <a:pt x="91403" y="381958"/>
                  </a:cubicBezTo>
                  <a:lnTo>
                    <a:pt x="91403" y="60204"/>
                  </a:lnTo>
                  <a:cubicBezTo>
                    <a:pt x="91308" y="42411"/>
                    <a:pt x="76925" y="28009"/>
                    <a:pt x="59114" y="28009"/>
                  </a:cubicBezTo>
                  <a:close/>
                </a:path>
              </a:pathLst>
            </a:custGeom>
            <a:solidFill>
              <a:srgbClr val="F8A000"/>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723" name="Google Shape;3723;p23"/>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724" name="Google Shape;3724;p23"/>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3725" name="Google Shape;3725;p23"/>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3726" name="Google Shape;3726;p23"/>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00 DO NOT REMOVE · SlidesMania">
  <p:cSld name="CUSTOM_20">
    <p:spTree>
      <p:nvGrpSpPr>
        <p:cNvPr id="1" name="Shape 3727"/>
        <p:cNvGrpSpPr/>
        <p:nvPr/>
      </p:nvGrpSpPr>
      <p:grpSpPr>
        <a:xfrm>
          <a:off x="0" y="0"/>
          <a:ext cx="0" cy="0"/>
          <a:chOff x="0" y="0"/>
          <a:chExt cx="0" cy="0"/>
        </a:xfrm>
      </p:grpSpPr>
      <p:grpSp>
        <p:nvGrpSpPr>
          <p:cNvPr id="3728" name="Google Shape;3728;p24"/>
          <p:cNvGrpSpPr/>
          <p:nvPr/>
        </p:nvGrpSpPr>
        <p:grpSpPr>
          <a:xfrm>
            <a:off x="0" y="0"/>
            <a:ext cx="12192000" cy="6858000"/>
            <a:chOff x="0" y="0"/>
            <a:chExt cx="12192000" cy="6858000"/>
          </a:xfrm>
        </p:grpSpPr>
        <p:sp>
          <p:nvSpPr>
            <p:cNvPr id="3729" name="Google Shape;3729;p24"/>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4"/>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600" b="1">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lang="en" sz="3600" b="1">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lang="en" sz="3600" b="1">
                  <a:solidFill>
                    <a:srgbClr val="3F3F3F"/>
                  </a:solidFill>
                  <a:latin typeface="Poppins"/>
                  <a:ea typeface="Poppins"/>
                  <a:cs typeface="Poppins"/>
                  <a:sym typeface="Poppins"/>
                </a:rPr>
                <a:t>PowerPoint</a:t>
              </a: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r>
                <a:rPr lang="en" sz="3000" b="1">
                  <a:solidFill>
                    <a:srgbClr val="FFCB25"/>
                  </a:solidFill>
                  <a:latin typeface="Poppins"/>
                  <a:ea typeface="Poppins"/>
                  <a:cs typeface="Poppins"/>
                  <a:sym typeface="Poppins"/>
                </a:rPr>
                <a:t>NOT to be sold as is or modified!</a:t>
              </a:r>
              <a:endParaRPr sz="3000" b="1">
                <a:solidFill>
                  <a:srgbClr val="FFCB25"/>
                </a:solidFill>
                <a:latin typeface="Poppins"/>
                <a:ea typeface="Poppins"/>
                <a:cs typeface="Poppins"/>
                <a:sym typeface="Poppins"/>
              </a:endParaRPr>
            </a:p>
            <a:p>
              <a:pPr marL="0" lvl="0" indent="0" algn="l" rtl="0">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2">
                    <a:extLst>
                      <a:ext uri="{A12FA001-AC4F-418D-AE19-62706E023703}">
                        <ahyp:hlinkClr xmlns:ahyp="http://schemas.microsoft.com/office/drawing/2018/hyperlinkcolor" val="tx"/>
                      </a:ext>
                    </a:extLst>
                  </a:hlinkClick>
                </a:rPr>
                <a:t>FAQ</a:t>
              </a:r>
              <a:r>
                <a:rPr lang="en" sz="4400" b="1">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a:p>
              <a:pPr marL="0" lvl="0" indent="0" algn="l" rtl="0">
                <a:spcBef>
                  <a:spcPts val="0"/>
                </a:spcBef>
                <a:spcAft>
                  <a:spcPts val="0"/>
                </a:spcAft>
                <a:buNone/>
              </a:pPr>
              <a:r>
                <a:rPr lang="en" sz="2000">
                  <a:solidFill>
                    <a:srgbClr val="3F3F3F"/>
                  </a:solidFill>
                  <a:latin typeface="Poppins"/>
                  <a:ea typeface="Poppins"/>
                  <a:cs typeface="Poppins"/>
                  <a:sym typeface="Poppins"/>
                </a:rPr>
                <a:t>Do not remove the slidesmania.com text on the sides.</a:t>
              </a:r>
              <a:endParaRPr sz="2000">
                <a:solidFill>
                  <a:srgbClr val="3F3F3F"/>
                </a:solidFill>
                <a:latin typeface="Poppins"/>
                <a:ea typeface="Poppins"/>
                <a:cs typeface="Poppins"/>
                <a:sym typeface="Poppins"/>
              </a:endParaRPr>
            </a:p>
          </p:txBody>
        </p:sp>
        <p:cxnSp>
          <p:nvCxnSpPr>
            <p:cNvPr id="3731" name="Google Shape;3731;p24"/>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3732" name="Google Shape;3732;p24">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3733" name="Google Shape;3733;p24">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3734" name="Google Shape;3734;p24">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3735" name="Google Shape;3735;p24">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3736" name="Google Shape;3736;p24"/>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400" b="1">
                  <a:solidFill>
                    <a:srgbClr val="252525"/>
                  </a:solidFill>
                  <a:latin typeface="Homemade Apple"/>
                  <a:ea typeface="Homemade Apple"/>
                  <a:cs typeface="Homemade Apple"/>
                  <a:sym typeface="Homemade Apple"/>
                </a:rPr>
                <a:t>Sharing is caring!</a:t>
              </a:r>
              <a:endParaRPr sz="2400" b="1">
                <a:solidFill>
                  <a:srgbClr val="252525"/>
                </a:solidFill>
                <a:latin typeface="Homemade Apple"/>
                <a:ea typeface="Homemade Apple"/>
                <a:cs typeface="Homemade Apple"/>
                <a:sym typeface="Homemade Apple"/>
              </a:endParaRPr>
            </a:p>
          </p:txBody>
        </p:sp>
      </p:grpSp>
      <p:pic>
        <p:nvPicPr>
          <p:cNvPr id="3737" name="Google Shape;3737;p24"/>
          <p:cNvPicPr preferRelativeResize="0"/>
          <p:nvPr/>
        </p:nvPicPr>
        <p:blipFill rotWithShape="1">
          <a:blip r:embed="rId11">
            <a:alphaModFix/>
          </a:blip>
          <a:srcRect t="16256" b="20906"/>
          <a:stretch/>
        </p:blipFill>
        <p:spPr>
          <a:xfrm>
            <a:off x="125075" y="493725"/>
            <a:ext cx="8239800" cy="2071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orning Meeting">
  <p:cSld name="CUSTOM_18_1">
    <p:spTree>
      <p:nvGrpSpPr>
        <p:cNvPr id="1" name="Shape 702"/>
        <p:cNvGrpSpPr/>
        <p:nvPr/>
      </p:nvGrpSpPr>
      <p:grpSpPr>
        <a:xfrm>
          <a:off x="0" y="0"/>
          <a:ext cx="0" cy="0"/>
          <a:chOff x="0" y="0"/>
          <a:chExt cx="0" cy="0"/>
        </a:xfrm>
      </p:grpSpPr>
      <p:grpSp>
        <p:nvGrpSpPr>
          <p:cNvPr id="703" name="Google Shape;703;p4"/>
          <p:cNvGrpSpPr/>
          <p:nvPr/>
        </p:nvGrpSpPr>
        <p:grpSpPr>
          <a:xfrm rot="5400000">
            <a:off x="-1644394" y="2193740"/>
            <a:ext cx="4925970" cy="1710276"/>
            <a:chOff x="7332906" y="5338665"/>
            <a:chExt cx="4925970" cy="1710276"/>
          </a:xfrm>
        </p:grpSpPr>
        <p:grpSp>
          <p:nvGrpSpPr>
            <p:cNvPr id="704" name="Google Shape;704;p4"/>
            <p:cNvGrpSpPr/>
            <p:nvPr/>
          </p:nvGrpSpPr>
          <p:grpSpPr>
            <a:xfrm>
              <a:off x="9381196" y="5338665"/>
              <a:ext cx="2707325" cy="1707379"/>
              <a:chOff x="6723350" y="566875"/>
              <a:chExt cx="1552188" cy="1732500"/>
            </a:xfrm>
          </p:grpSpPr>
          <p:cxnSp>
            <p:nvCxnSpPr>
              <p:cNvPr id="705" name="Google Shape;705;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6" name="Google Shape;706;p4"/>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7" name="Google Shape;707;p4"/>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8" name="Google Shape;708;p4"/>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9" name="Google Shape;709;p4"/>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0" name="Google Shape;710;p4"/>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1" name="Google Shape;711;p4"/>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2" name="Google Shape;712;p4"/>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713" name="Google Shape;713;p4"/>
            <p:cNvGrpSpPr/>
            <p:nvPr/>
          </p:nvGrpSpPr>
          <p:grpSpPr>
            <a:xfrm rot="5400000">
              <a:off x="9215748" y="3613047"/>
              <a:ext cx="1160286" cy="4925970"/>
              <a:chOff x="6723350" y="566874"/>
              <a:chExt cx="665225" cy="2824200"/>
            </a:xfrm>
          </p:grpSpPr>
          <p:cxnSp>
            <p:nvCxnSpPr>
              <p:cNvPr id="714" name="Google Shape;714;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5" name="Google Shape;715;p4"/>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716" name="Google Shape;716;p4"/>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cxnSp>
            <p:nvCxnSpPr>
              <p:cNvPr id="717" name="Google Shape;717;p4"/>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grpSp>
        <p:cxnSp>
          <p:nvCxnSpPr>
            <p:cNvPr id="718" name="Google Shape;718;p4"/>
            <p:cNvCxnSpPr/>
            <p:nvPr/>
          </p:nvCxnSpPr>
          <p:spPr>
            <a:xfrm>
              <a:off x="8969752" y="5726507"/>
              <a:ext cx="0" cy="1319400"/>
            </a:xfrm>
            <a:prstGeom prst="straightConnector1">
              <a:avLst/>
            </a:prstGeom>
            <a:noFill/>
            <a:ln w="9525" cap="flat" cmpd="sng">
              <a:solidFill>
                <a:schemeClr val="dk1"/>
              </a:solidFill>
              <a:prstDash val="solid"/>
              <a:round/>
              <a:headEnd type="none" w="med" len="med"/>
              <a:tailEnd type="none" w="med" len="med"/>
            </a:ln>
          </p:spPr>
        </p:cxnSp>
        <p:cxnSp>
          <p:nvCxnSpPr>
            <p:cNvPr id="719" name="Google Shape;719;p4"/>
            <p:cNvCxnSpPr/>
            <p:nvPr/>
          </p:nvCxnSpPr>
          <p:spPr>
            <a:xfrm>
              <a:off x="8577275" y="6017475"/>
              <a:ext cx="600" cy="1028400"/>
            </a:xfrm>
            <a:prstGeom prst="straightConnector1">
              <a:avLst/>
            </a:prstGeom>
            <a:noFill/>
            <a:ln w="9525" cap="flat" cmpd="sng">
              <a:solidFill>
                <a:schemeClr val="dk1"/>
              </a:solidFill>
              <a:prstDash val="solid"/>
              <a:round/>
              <a:headEnd type="none" w="med" len="med"/>
              <a:tailEnd type="none" w="med" len="med"/>
            </a:ln>
          </p:spPr>
        </p:cxnSp>
        <p:cxnSp>
          <p:nvCxnSpPr>
            <p:cNvPr id="720" name="Google Shape;720;p4"/>
            <p:cNvCxnSpPr/>
            <p:nvPr/>
          </p:nvCxnSpPr>
          <p:spPr>
            <a:xfrm>
              <a:off x="8185950" y="5723541"/>
              <a:ext cx="0" cy="1325400"/>
            </a:xfrm>
            <a:prstGeom prst="straightConnector1">
              <a:avLst/>
            </a:prstGeom>
            <a:noFill/>
            <a:ln w="9525" cap="flat" cmpd="sng">
              <a:solidFill>
                <a:schemeClr val="dk1"/>
              </a:solidFill>
              <a:prstDash val="solid"/>
              <a:round/>
              <a:headEnd type="none" w="med" len="med"/>
              <a:tailEnd type="none" w="med" len="med"/>
            </a:ln>
          </p:spPr>
        </p:cxnSp>
        <p:cxnSp>
          <p:nvCxnSpPr>
            <p:cNvPr id="721" name="Google Shape;721;p4"/>
            <p:cNvCxnSpPr/>
            <p:nvPr/>
          </p:nvCxnSpPr>
          <p:spPr>
            <a:xfrm>
              <a:off x="7794050" y="6019875"/>
              <a:ext cx="9600" cy="1010100"/>
            </a:xfrm>
            <a:prstGeom prst="straightConnector1">
              <a:avLst/>
            </a:prstGeom>
            <a:noFill/>
            <a:ln w="9525" cap="flat" cmpd="sng">
              <a:solidFill>
                <a:schemeClr val="dk1"/>
              </a:solidFill>
              <a:prstDash val="solid"/>
              <a:round/>
              <a:headEnd type="none" w="med" len="med"/>
              <a:tailEnd type="none" w="med" len="med"/>
            </a:ln>
          </p:spPr>
        </p:cxnSp>
        <p:cxnSp>
          <p:nvCxnSpPr>
            <p:cNvPr id="722" name="Google Shape;722;p4"/>
            <p:cNvCxnSpPr/>
            <p:nvPr/>
          </p:nvCxnSpPr>
          <p:spPr>
            <a:xfrm>
              <a:off x="7402150" y="629867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723" name="Google Shape;723;p4"/>
          <p:cNvGrpSpPr/>
          <p:nvPr/>
        </p:nvGrpSpPr>
        <p:grpSpPr>
          <a:xfrm rot="-9031228">
            <a:off x="-624568" y="825173"/>
            <a:ext cx="4067646" cy="3261508"/>
            <a:chOff x="5353050" y="2833686"/>
            <a:chExt cx="1488947" cy="1193863"/>
          </a:xfrm>
        </p:grpSpPr>
        <p:sp>
          <p:nvSpPr>
            <p:cNvPr id="724" name="Google Shape;724;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18" name="Google Shape;818;p4"/>
          <p:cNvGrpSpPr/>
          <p:nvPr/>
        </p:nvGrpSpPr>
        <p:grpSpPr>
          <a:xfrm rot="600382">
            <a:off x="959694" y="101313"/>
            <a:ext cx="2582514" cy="2611384"/>
            <a:chOff x="5529738" y="2852832"/>
            <a:chExt cx="1135168" cy="1147858"/>
          </a:xfrm>
        </p:grpSpPr>
        <p:sp>
          <p:nvSpPr>
            <p:cNvPr id="819" name="Google Shape;819;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54" name="Google Shape;954;p4"/>
          <p:cNvGrpSpPr/>
          <p:nvPr/>
        </p:nvGrpSpPr>
        <p:grpSpPr>
          <a:xfrm rot="784596">
            <a:off x="317704" y="3852627"/>
            <a:ext cx="631764" cy="506559"/>
            <a:chOff x="5353050" y="2833686"/>
            <a:chExt cx="1488947" cy="1193863"/>
          </a:xfrm>
        </p:grpSpPr>
        <p:sp>
          <p:nvSpPr>
            <p:cNvPr id="955" name="Google Shape;955;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9" name="Google Shape;1049;p4"/>
          <p:cNvGrpSpPr/>
          <p:nvPr/>
        </p:nvGrpSpPr>
        <p:grpSpPr>
          <a:xfrm rot="-4518521">
            <a:off x="-182591" y="4825433"/>
            <a:ext cx="836460" cy="631745"/>
            <a:chOff x="5102217" y="2695575"/>
            <a:chExt cx="1971523" cy="1489013"/>
          </a:xfrm>
        </p:grpSpPr>
        <p:sp>
          <p:nvSpPr>
            <p:cNvPr id="1050" name="Google Shape;1050;p4"/>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4"/>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4"/>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4"/>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4"/>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4"/>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4"/>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4"/>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4"/>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4"/>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4"/>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4"/>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4"/>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4"/>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4"/>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65" name="Google Shape;1065;p4"/>
          <p:cNvSpPr/>
          <p:nvPr/>
        </p:nvSpPr>
        <p:spPr>
          <a:xfrm>
            <a:off x="0" y="0"/>
            <a:ext cx="12192000" cy="6858000"/>
          </a:xfrm>
          <a:custGeom>
            <a:avLst/>
            <a:gdLst/>
            <a:ahLst/>
            <a:cxnLst/>
            <a:rect l="l" t="t" r="r" b="b"/>
            <a:pathLst>
              <a:path w="12192000" h="6858000" extrusionOk="0">
                <a:moveTo>
                  <a:pt x="5107549" y="0"/>
                </a:moveTo>
                <a:lnTo>
                  <a:pt x="12192000" y="0"/>
                </a:lnTo>
                <a:lnTo>
                  <a:pt x="12192000" y="6858000"/>
                </a:lnTo>
                <a:lnTo>
                  <a:pt x="0" y="6858000"/>
                </a:lnTo>
                <a:lnTo>
                  <a:pt x="0" y="5077506"/>
                </a:lnTo>
                <a:lnTo>
                  <a:pt x="100008" y="5186763"/>
                </a:lnTo>
                <a:cubicBezTo>
                  <a:pt x="257361" y="5346783"/>
                  <a:pt x="438574" y="5488920"/>
                  <a:pt x="615834" y="5625937"/>
                </a:cubicBezTo>
                <a:cubicBezTo>
                  <a:pt x="776712" y="5749762"/>
                  <a:pt x="988738" y="5880445"/>
                  <a:pt x="1168284" y="5785671"/>
                </a:cubicBezTo>
                <a:cubicBezTo>
                  <a:pt x="1275631" y="5728521"/>
                  <a:pt x="1316779" y="5595171"/>
                  <a:pt x="1292109" y="5477633"/>
                </a:cubicBezTo>
                <a:cubicBezTo>
                  <a:pt x="1428793" y="5178138"/>
                  <a:pt x="1652764" y="4926907"/>
                  <a:pt x="1934666" y="4756876"/>
                </a:cubicBezTo>
                <a:cubicBezTo>
                  <a:pt x="2103068" y="4656197"/>
                  <a:pt x="2289663" y="4586188"/>
                  <a:pt x="2449016" y="4471888"/>
                </a:cubicBezTo>
                <a:cubicBezTo>
                  <a:pt x="2608369" y="4357588"/>
                  <a:pt x="2743148" y="4182137"/>
                  <a:pt x="2737528" y="3986113"/>
                </a:cubicBezTo>
                <a:cubicBezTo>
                  <a:pt x="2724384" y="3527199"/>
                  <a:pt x="2013628" y="3336032"/>
                  <a:pt x="1992959" y="2877308"/>
                </a:cubicBezTo>
                <a:cubicBezTo>
                  <a:pt x="1982100" y="2632801"/>
                  <a:pt x="2186602" y="2427823"/>
                  <a:pt x="2407868" y="2323048"/>
                </a:cubicBezTo>
                <a:cubicBezTo>
                  <a:pt x="2629134" y="2218273"/>
                  <a:pt x="2877165" y="2180173"/>
                  <a:pt x="3098145" y="2074636"/>
                </a:cubicBezTo>
                <a:cubicBezTo>
                  <a:pt x="3319125" y="1969099"/>
                  <a:pt x="3522579" y="1762787"/>
                  <a:pt x="3509625" y="1518376"/>
                </a:cubicBezTo>
                <a:cubicBezTo>
                  <a:pt x="3496671" y="1273964"/>
                  <a:pt x="3271500" y="1065272"/>
                  <a:pt x="3301313" y="821908"/>
                </a:cubicBezTo>
                <a:cubicBezTo>
                  <a:pt x="3327126" y="608548"/>
                  <a:pt x="3543724" y="466149"/>
                  <a:pt x="3754703" y="424811"/>
                </a:cubicBezTo>
                <a:cubicBezTo>
                  <a:pt x="3965682" y="383472"/>
                  <a:pt x="4184662" y="412428"/>
                  <a:pt x="4397736" y="383853"/>
                </a:cubicBezTo>
                <a:cubicBezTo>
                  <a:pt x="4606334" y="355671"/>
                  <a:pt x="4801805" y="265580"/>
                  <a:pt x="4965469" y="134388"/>
                </a:cubicBez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066" name="Google Shape;1066;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8775833" y="1405013"/>
            <a:ext cx="3136200" cy="5153700"/>
          </a:xfrm>
          <a:prstGeom prst="frame">
            <a:avLst>
              <a:gd name="adj1" fmla="val 7678"/>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1537800" y="1405025"/>
            <a:ext cx="3230100" cy="5153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1537910" y="1405025"/>
            <a:ext cx="3230100" cy="5153700"/>
          </a:xfrm>
          <a:prstGeom prst="frame">
            <a:avLst>
              <a:gd name="adj1" fmla="val 6502"/>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4983689" y="1405013"/>
            <a:ext cx="3576300" cy="2482200"/>
          </a:xfrm>
          <a:prstGeom prst="frame">
            <a:avLst>
              <a:gd name="adj1" fmla="val 8314"/>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4983689" y="4076531"/>
            <a:ext cx="3576300" cy="2482200"/>
          </a:xfrm>
          <a:prstGeom prst="frame">
            <a:avLst>
              <a:gd name="adj1" fmla="val 8314"/>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4"/>
          <p:cNvGrpSpPr/>
          <p:nvPr/>
        </p:nvGrpSpPr>
        <p:grpSpPr>
          <a:xfrm>
            <a:off x="973630" y="3887255"/>
            <a:ext cx="368904" cy="912197"/>
            <a:chOff x="5662611" y="2352674"/>
            <a:chExt cx="869442" cy="2149888"/>
          </a:xfrm>
        </p:grpSpPr>
        <p:sp>
          <p:nvSpPr>
            <p:cNvPr id="1075" name="Google Shape;1075;p4"/>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4"/>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4"/>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4"/>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4"/>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4"/>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4"/>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82" name="Google Shape;1082;p4"/>
          <p:cNvGrpSpPr/>
          <p:nvPr/>
        </p:nvGrpSpPr>
        <p:grpSpPr>
          <a:xfrm>
            <a:off x="786644" y="4175237"/>
            <a:ext cx="690887" cy="715742"/>
            <a:chOff x="5281612" y="2586132"/>
            <a:chExt cx="1628298" cy="1686877"/>
          </a:xfrm>
        </p:grpSpPr>
        <p:sp>
          <p:nvSpPr>
            <p:cNvPr id="1083" name="Google Shape;1083;p4"/>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4"/>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4"/>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4"/>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4"/>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4"/>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4"/>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90" name="Google Shape;1090;p4"/>
          <p:cNvGrpSpPr/>
          <p:nvPr/>
        </p:nvGrpSpPr>
        <p:grpSpPr>
          <a:xfrm rot="1508014">
            <a:off x="-69965" y="3955206"/>
            <a:ext cx="716397" cy="658927"/>
            <a:chOff x="5252920" y="2652722"/>
            <a:chExt cx="1688542" cy="1553086"/>
          </a:xfrm>
        </p:grpSpPr>
        <p:sp>
          <p:nvSpPr>
            <p:cNvPr id="1091" name="Google Shape;1091;p4"/>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4"/>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4"/>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4"/>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4"/>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4"/>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4"/>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4"/>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4"/>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4"/>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01" name="Google Shape;1101;p4"/>
          <p:cNvGrpSpPr/>
          <p:nvPr/>
        </p:nvGrpSpPr>
        <p:grpSpPr>
          <a:xfrm>
            <a:off x="844143" y="4081015"/>
            <a:ext cx="268192" cy="432234"/>
            <a:chOff x="5781734" y="2919412"/>
            <a:chExt cx="632081" cy="1018700"/>
          </a:xfrm>
        </p:grpSpPr>
        <p:sp>
          <p:nvSpPr>
            <p:cNvPr id="1102" name="Google Shape;1102;p4"/>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4"/>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4"/>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4"/>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4"/>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4"/>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4"/>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4"/>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4"/>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4"/>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12" name="Google Shape;1112;p4"/>
          <p:cNvGrpSpPr/>
          <p:nvPr/>
        </p:nvGrpSpPr>
        <p:grpSpPr>
          <a:xfrm>
            <a:off x="491854" y="4262684"/>
            <a:ext cx="283757" cy="430319"/>
            <a:chOff x="5762846" y="2919732"/>
            <a:chExt cx="668765" cy="1014186"/>
          </a:xfrm>
        </p:grpSpPr>
        <p:sp>
          <p:nvSpPr>
            <p:cNvPr id="1113" name="Google Shape;1113;p4"/>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4"/>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4"/>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4"/>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4"/>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4"/>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4"/>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4"/>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4"/>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4"/>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3" name="Google Shape;1123;p4"/>
          <p:cNvGrpSpPr/>
          <p:nvPr/>
        </p:nvGrpSpPr>
        <p:grpSpPr>
          <a:xfrm>
            <a:off x="57473" y="4393992"/>
            <a:ext cx="120475" cy="206397"/>
            <a:chOff x="5953125" y="3186112"/>
            <a:chExt cx="283939" cy="486441"/>
          </a:xfrm>
        </p:grpSpPr>
        <p:sp>
          <p:nvSpPr>
            <p:cNvPr id="1124" name="Google Shape;1124;p4"/>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4"/>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4"/>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7" name="Google Shape;1127;p4"/>
          <p:cNvGrpSpPr/>
          <p:nvPr/>
        </p:nvGrpSpPr>
        <p:grpSpPr>
          <a:xfrm>
            <a:off x="863277" y="4317004"/>
            <a:ext cx="317254" cy="880472"/>
            <a:chOff x="5719761" y="2390679"/>
            <a:chExt cx="747712" cy="2075116"/>
          </a:xfrm>
        </p:grpSpPr>
        <p:sp>
          <p:nvSpPr>
            <p:cNvPr id="1128" name="Google Shape;1128;p4"/>
            <p:cNvSpPr/>
            <p:nvPr/>
          </p:nvSpPr>
          <p:spPr>
            <a:xfrm>
              <a:off x="6215625" y="2390775"/>
              <a:ext cx="251848" cy="516540"/>
            </a:xfrm>
            <a:custGeom>
              <a:avLst/>
              <a:gdLst/>
              <a:ahLst/>
              <a:cxnLst/>
              <a:rect l="l" t="t" r="r" b="b"/>
              <a:pathLst>
                <a:path w="251848" h="516540" extrusionOk="0">
                  <a:moveTo>
                    <a:pt x="247454" y="37749"/>
                  </a:moveTo>
                  <a:lnTo>
                    <a:pt x="247454" y="37178"/>
                  </a:lnTo>
                  <a:cubicBezTo>
                    <a:pt x="248883" y="23176"/>
                    <a:pt x="250217" y="10698"/>
                    <a:pt x="251455" y="-160"/>
                  </a:cubicBezTo>
                  <a:lnTo>
                    <a:pt x="246311" y="2316"/>
                  </a:lnTo>
                  <a:cubicBezTo>
                    <a:pt x="241072" y="4888"/>
                    <a:pt x="235643" y="7745"/>
                    <a:pt x="229833" y="10889"/>
                  </a:cubicBezTo>
                  <a:cubicBezTo>
                    <a:pt x="177674" y="46236"/>
                    <a:pt x="131630" y="89860"/>
                    <a:pt x="93530" y="140048"/>
                  </a:cubicBezTo>
                  <a:cubicBezTo>
                    <a:pt x="72747" y="166384"/>
                    <a:pt x="54116" y="194350"/>
                    <a:pt x="37809" y="223677"/>
                  </a:cubicBezTo>
                  <a:cubicBezTo>
                    <a:pt x="34380" y="230154"/>
                    <a:pt x="31142" y="236917"/>
                    <a:pt x="28284" y="243870"/>
                  </a:cubicBezTo>
                  <a:lnTo>
                    <a:pt x="26855" y="246918"/>
                  </a:lnTo>
                  <a:cubicBezTo>
                    <a:pt x="13435" y="277141"/>
                    <a:pt x="4853" y="309278"/>
                    <a:pt x="1423" y="342168"/>
                  </a:cubicBezTo>
                  <a:cubicBezTo>
                    <a:pt x="-2968" y="384335"/>
                    <a:pt x="614" y="426960"/>
                    <a:pt x="11996" y="467803"/>
                  </a:cubicBezTo>
                  <a:cubicBezTo>
                    <a:pt x="46096" y="483900"/>
                    <a:pt x="80005" y="500188"/>
                    <a:pt x="114009" y="516380"/>
                  </a:cubicBezTo>
                  <a:cubicBezTo>
                    <a:pt x="182113" y="451896"/>
                    <a:pt x="209259" y="391412"/>
                    <a:pt x="221165" y="348740"/>
                  </a:cubicBezTo>
                  <a:cubicBezTo>
                    <a:pt x="224861" y="335786"/>
                    <a:pt x="227576" y="322575"/>
                    <a:pt x="229261" y="309212"/>
                  </a:cubicBezTo>
                  <a:cubicBezTo>
                    <a:pt x="233643" y="276446"/>
                    <a:pt x="233167" y="239012"/>
                    <a:pt x="237548" y="165194"/>
                  </a:cubicBezTo>
                  <a:cubicBezTo>
                    <a:pt x="238691" y="145191"/>
                    <a:pt x="240025" y="126236"/>
                    <a:pt x="241358" y="108615"/>
                  </a:cubicBezTo>
                  <a:cubicBezTo>
                    <a:pt x="242025" y="99662"/>
                    <a:pt x="242692" y="91089"/>
                    <a:pt x="243454" y="8289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4"/>
            <p:cNvSpPr/>
            <p:nvPr/>
          </p:nvSpPr>
          <p:spPr>
            <a:xfrm>
              <a:off x="5719761" y="3385756"/>
              <a:ext cx="482250" cy="1078801"/>
            </a:xfrm>
            <a:custGeom>
              <a:avLst/>
              <a:gdLst/>
              <a:ahLst/>
              <a:cxnLst/>
              <a:rect l="l" t="t" r="r" b="b"/>
              <a:pathLst>
                <a:path w="482250" h="1078801" extrusionOk="0">
                  <a:moveTo>
                    <a:pt x="-394" y="1045304"/>
                  </a:moveTo>
                  <a:cubicBezTo>
                    <a:pt x="19151" y="850632"/>
                    <a:pt x="54965" y="657931"/>
                    <a:pt x="106667" y="469232"/>
                  </a:cubicBezTo>
                  <a:cubicBezTo>
                    <a:pt x="151158" y="309402"/>
                    <a:pt x="205917" y="152611"/>
                    <a:pt x="270592" y="-160"/>
                  </a:cubicBezTo>
                  <a:lnTo>
                    <a:pt x="481857" y="83850"/>
                  </a:lnTo>
                  <a:cubicBezTo>
                    <a:pt x="384292" y="426941"/>
                    <a:pt x="254457" y="760030"/>
                    <a:pt x="94094" y="1078641"/>
                  </a:cubicBezTo>
                  <a:close/>
                </a:path>
              </a:pathLst>
            </a:custGeom>
            <a:solidFill>
              <a:srgbClr val="A441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4"/>
            <p:cNvSpPr/>
            <p:nvPr/>
          </p:nvSpPr>
          <p:spPr>
            <a:xfrm>
              <a:off x="5990081" y="2852166"/>
              <a:ext cx="344233" cy="617410"/>
            </a:xfrm>
            <a:custGeom>
              <a:avLst/>
              <a:gdLst/>
              <a:ahLst/>
              <a:cxnLst/>
              <a:rect l="l" t="t" r="r" b="b"/>
              <a:pathLst>
                <a:path w="344233" h="617410" extrusionOk="0">
                  <a:moveTo>
                    <a:pt x="210871" y="617250"/>
                  </a:moveTo>
                  <a:lnTo>
                    <a:pt x="-394" y="533144"/>
                  </a:lnTo>
                  <a:cubicBezTo>
                    <a:pt x="31896" y="455611"/>
                    <a:pt x="64948" y="380744"/>
                    <a:pt x="97904" y="306354"/>
                  </a:cubicBezTo>
                  <a:cubicBezTo>
                    <a:pt x="154197" y="179005"/>
                    <a:pt x="204870" y="74230"/>
                    <a:pt x="242017" y="-160"/>
                  </a:cubicBezTo>
                  <a:lnTo>
                    <a:pt x="343840" y="32225"/>
                  </a:lnTo>
                  <a:cubicBezTo>
                    <a:pt x="311893" y="218591"/>
                    <a:pt x="270564" y="403233"/>
                    <a:pt x="220015" y="585436"/>
                  </a:cubicBezTo>
                  <a:cubicBezTo>
                    <a:pt x="216966" y="596105"/>
                    <a:pt x="214300" y="606677"/>
                    <a:pt x="210871" y="617250"/>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4"/>
            <p:cNvSpPr/>
            <p:nvPr/>
          </p:nvSpPr>
          <p:spPr>
            <a:xfrm>
              <a:off x="6073139" y="2883217"/>
              <a:ext cx="260032" cy="566546"/>
            </a:xfrm>
            <a:custGeom>
              <a:avLst/>
              <a:gdLst/>
              <a:ahLst/>
              <a:cxnLst/>
              <a:rect l="l" t="t" r="r" b="b"/>
              <a:pathLst>
                <a:path w="260032" h="566546" extrusionOk="0">
                  <a:moveTo>
                    <a:pt x="77616" y="566387"/>
                  </a:moveTo>
                  <a:lnTo>
                    <a:pt x="-394" y="535335"/>
                  </a:lnTo>
                  <a:cubicBezTo>
                    <a:pt x="30658" y="459135"/>
                    <a:pt x="61233" y="385031"/>
                    <a:pt x="91808" y="311212"/>
                  </a:cubicBezTo>
                  <a:cubicBezTo>
                    <a:pt x="145053" y="182529"/>
                    <a:pt x="190868" y="75849"/>
                    <a:pt x="223825" y="-160"/>
                  </a:cubicBezTo>
                  <a:cubicBezTo>
                    <a:pt x="235731" y="2221"/>
                    <a:pt x="247637" y="4412"/>
                    <a:pt x="259639" y="6602"/>
                  </a:cubicBezTo>
                  <a:cubicBezTo>
                    <a:pt x="258019" y="16127"/>
                    <a:pt x="256305" y="25652"/>
                    <a:pt x="254685" y="35177"/>
                  </a:cubicBezTo>
                  <a:cubicBezTo>
                    <a:pt x="206108" y="190816"/>
                    <a:pt x="150482" y="359694"/>
                    <a:pt x="87045" y="540002"/>
                  </a:cubicBezTo>
                  <a:cubicBezTo>
                    <a:pt x="83616" y="548670"/>
                    <a:pt x="80759" y="557624"/>
                    <a:pt x="77616" y="566387"/>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4"/>
            <p:cNvSpPr/>
            <p:nvPr/>
          </p:nvSpPr>
          <p:spPr>
            <a:xfrm>
              <a:off x="5723191" y="3418808"/>
              <a:ext cx="428148" cy="1026033"/>
            </a:xfrm>
            <a:custGeom>
              <a:avLst/>
              <a:gdLst/>
              <a:ahLst/>
              <a:cxnLst/>
              <a:rect l="l" t="t" r="r" b="b"/>
              <a:pathLst>
                <a:path w="428148" h="1026033" extrusionOk="0">
                  <a:moveTo>
                    <a:pt x="-394" y="1013585"/>
                  </a:moveTo>
                  <a:cubicBezTo>
                    <a:pt x="61900" y="791843"/>
                    <a:pt x="123431" y="605439"/>
                    <a:pt x="171723" y="468755"/>
                  </a:cubicBezTo>
                  <a:cubicBezTo>
                    <a:pt x="231921" y="297305"/>
                    <a:pt x="290404" y="146906"/>
                    <a:pt x="348030" y="4221"/>
                  </a:cubicBezTo>
                  <a:lnTo>
                    <a:pt x="348030" y="4221"/>
                  </a:lnTo>
                  <a:lnTo>
                    <a:pt x="349745" y="-160"/>
                  </a:lnTo>
                  <a:lnTo>
                    <a:pt x="427755" y="30891"/>
                  </a:lnTo>
                  <a:cubicBezTo>
                    <a:pt x="427278" y="32320"/>
                    <a:pt x="426707" y="33844"/>
                    <a:pt x="426135" y="35273"/>
                  </a:cubicBezTo>
                  <a:lnTo>
                    <a:pt x="426135" y="35273"/>
                  </a:lnTo>
                  <a:cubicBezTo>
                    <a:pt x="291261" y="415320"/>
                    <a:pt x="155340" y="749648"/>
                    <a:pt x="34849" y="102587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4"/>
            <p:cNvSpPr/>
            <p:nvPr/>
          </p:nvSpPr>
          <p:spPr>
            <a:xfrm>
              <a:off x="5722714" y="3460051"/>
              <a:ext cx="482441" cy="1005744"/>
            </a:xfrm>
            <a:custGeom>
              <a:avLst/>
              <a:gdLst/>
              <a:ahLst/>
              <a:cxnLst/>
              <a:rect l="l" t="t" r="r" b="b"/>
              <a:pathLst>
                <a:path w="482441" h="1005744" extrusionOk="0">
                  <a:moveTo>
                    <a:pt x="-394" y="972152"/>
                  </a:moveTo>
                  <a:cubicBezTo>
                    <a:pt x="-347" y="971770"/>
                    <a:pt x="-347" y="971390"/>
                    <a:pt x="-394" y="971009"/>
                  </a:cubicBezTo>
                  <a:lnTo>
                    <a:pt x="66281" y="994630"/>
                  </a:lnTo>
                  <a:cubicBezTo>
                    <a:pt x="226853" y="676048"/>
                    <a:pt x="356841" y="342968"/>
                    <a:pt x="454520" y="-160"/>
                  </a:cubicBezTo>
                  <a:lnTo>
                    <a:pt x="482047" y="10793"/>
                  </a:lnTo>
                  <a:cubicBezTo>
                    <a:pt x="384330" y="353903"/>
                    <a:pt x="254333" y="686992"/>
                    <a:pt x="93808" y="100558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4"/>
            <p:cNvSpPr/>
            <p:nvPr/>
          </p:nvSpPr>
          <p:spPr>
            <a:xfrm>
              <a:off x="6177342" y="2876835"/>
              <a:ext cx="160686" cy="593883"/>
            </a:xfrm>
            <a:custGeom>
              <a:avLst/>
              <a:gdLst/>
              <a:ahLst/>
              <a:cxnLst/>
              <a:rect l="l" t="t" r="r" b="b"/>
              <a:pathLst>
                <a:path w="160686" h="593883" extrusionOk="0">
                  <a:moveTo>
                    <a:pt x="27038" y="593723"/>
                  </a:moveTo>
                  <a:lnTo>
                    <a:pt x="-394" y="582769"/>
                  </a:lnTo>
                  <a:cubicBezTo>
                    <a:pt x="2654" y="572292"/>
                    <a:pt x="5607" y="561624"/>
                    <a:pt x="8559" y="550956"/>
                  </a:cubicBezTo>
                  <a:cubicBezTo>
                    <a:pt x="59128" y="369467"/>
                    <a:pt x="100457" y="185520"/>
                    <a:pt x="132384" y="-160"/>
                  </a:cubicBezTo>
                  <a:lnTo>
                    <a:pt x="160293" y="8698"/>
                  </a:lnTo>
                  <a:cubicBezTo>
                    <a:pt x="128355" y="195064"/>
                    <a:pt x="87026" y="379706"/>
                    <a:pt x="36468" y="561910"/>
                  </a:cubicBezTo>
                  <a:cubicBezTo>
                    <a:pt x="32658" y="572578"/>
                    <a:pt x="29705" y="583246"/>
                    <a:pt x="27038" y="593723"/>
                  </a:cubicBez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4"/>
            <p:cNvSpPr/>
            <p:nvPr/>
          </p:nvSpPr>
          <p:spPr>
            <a:xfrm>
              <a:off x="6023609" y="3301269"/>
              <a:ext cx="204978" cy="81534"/>
            </a:xfrm>
            <a:custGeom>
              <a:avLst/>
              <a:gdLst/>
              <a:ahLst/>
              <a:cxnLst/>
              <a:rect l="l" t="t" r="r" b="b"/>
              <a:pathLst>
                <a:path w="204978" h="81534" extrusionOk="0">
                  <a:moveTo>
                    <a:pt x="204978" y="81534"/>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4"/>
            <p:cNvSpPr/>
            <p:nvPr/>
          </p:nvSpPr>
          <p:spPr>
            <a:xfrm>
              <a:off x="6231344" y="2391155"/>
              <a:ext cx="236035" cy="443674"/>
            </a:xfrm>
            <a:custGeom>
              <a:avLst/>
              <a:gdLst/>
              <a:ahLst/>
              <a:cxnLst/>
              <a:rect l="l" t="t" r="r" b="b"/>
              <a:pathLst>
                <a:path w="236035" h="443674" extrusionOk="0">
                  <a:moveTo>
                    <a:pt x="59809" y="443514"/>
                  </a:moveTo>
                  <a:cubicBezTo>
                    <a:pt x="36664" y="422454"/>
                    <a:pt x="19071" y="396023"/>
                    <a:pt x="8565" y="366552"/>
                  </a:cubicBezTo>
                  <a:cubicBezTo>
                    <a:pt x="-4180" y="327576"/>
                    <a:pt x="-3303" y="285428"/>
                    <a:pt x="11041" y="247013"/>
                  </a:cubicBezTo>
                  <a:cubicBezTo>
                    <a:pt x="11518" y="245585"/>
                    <a:pt x="11994" y="244156"/>
                    <a:pt x="12565" y="242822"/>
                  </a:cubicBezTo>
                  <a:cubicBezTo>
                    <a:pt x="16213" y="232735"/>
                    <a:pt x="20376" y="222848"/>
                    <a:pt x="25043" y="213200"/>
                  </a:cubicBezTo>
                  <a:lnTo>
                    <a:pt x="25043" y="213200"/>
                  </a:lnTo>
                  <a:cubicBezTo>
                    <a:pt x="34092" y="194150"/>
                    <a:pt x="44093" y="177386"/>
                    <a:pt x="52571" y="163289"/>
                  </a:cubicBezTo>
                  <a:cubicBezTo>
                    <a:pt x="91852" y="99014"/>
                    <a:pt x="147582" y="46398"/>
                    <a:pt x="214019" y="10889"/>
                  </a:cubicBezTo>
                  <a:cubicBezTo>
                    <a:pt x="219829" y="7745"/>
                    <a:pt x="225259" y="4888"/>
                    <a:pt x="230497" y="2316"/>
                  </a:cubicBezTo>
                  <a:lnTo>
                    <a:pt x="235641" y="-160"/>
                  </a:lnTo>
                  <a:cubicBezTo>
                    <a:pt x="234403" y="10698"/>
                    <a:pt x="233069" y="23176"/>
                    <a:pt x="231640" y="37178"/>
                  </a:cubicBezTo>
                  <a:lnTo>
                    <a:pt x="231640" y="37749"/>
                  </a:lnTo>
                  <a:cubicBezTo>
                    <a:pt x="228030" y="54932"/>
                    <a:pt x="225954" y="72401"/>
                    <a:pt x="225449" y="89946"/>
                  </a:cubicBezTo>
                  <a:cubicBezTo>
                    <a:pt x="225449" y="94899"/>
                    <a:pt x="225449" y="99471"/>
                    <a:pt x="225449" y="104996"/>
                  </a:cubicBezTo>
                  <a:cubicBezTo>
                    <a:pt x="225449" y="106043"/>
                    <a:pt x="225449" y="107186"/>
                    <a:pt x="225449" y="108234"/>
                  </a:cubicBezTo>
                  <a:cubicBezTo>
                    <a:pt x="224116" y="125855"/>
                    <a:pt x="222782" y="144810"/>
                    <a:pt x="221639" y="164813"/>
                  </a:cubicBezTo>
                  <a:cubicBezTo>
                    <a:pt x="217258" y="238631"/>
                    <a:pt x="217734" y="276065"/>
                    <a:pt x="213353" y="308831"/>
                  </a:cubicBezTo>
                  <a:cubicBezTo>
                    <a:pt x="211162" y="313784"/>
                    <a:pt x="208685" y="318356"/>
                    <a:pt x="206113" y="323785"/>
                  </a:cubicBezTo>
                  <a:cubicBezTo>
                    <a:pt x="164299" y="401604"/>
                    <a:pt x="87337" y="433132"/>
                    <a:pt x="59809" y="443514"/>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4"/>
            <p:cNvSpPr/>
            <p:nvPr/>
          </p:nvSpPr>
          <p:spPr>
            <a:xfrm>
              <a:off x="6243960" y="2390679"/>
              <a:ext cx="223323" cy="368617"/>
            </a:xfrm>
            <a:custGeom>
              <a:avLst/>
              <a:gdLst/>
              <a:ahLst/>
              <a:cxnLst/>
              <a:rect l="l" t="t" r="r" b="b"/>
              <a:pathLst>
                <a:path w="223323" h="368617" extrusionOk="0">
                  <a:moveTo>
                    <a:pt x="215024" y="82612"/>
                  </a:moveTo>
                  <a:cubicBezTo>
                    <a:pt x="214452" y="85088"/>
                    <a:pt x="213690" y="87470"/>
                    <a:pt x="212928" y="90041"/>
                  </a:cubicBezTo>
                  <a:cubicBezTo>
                    <a:pt x="210690" y="97833"/>
                    <a:pt x="208013" y="105500"/>
                    <a:pt x="204927" y="112997"/>
                  </a:cubicBezTo>
                  <a:cubicBezTo>
                    <a:pt x="187020" y="157193"/>
                    <a:pt x="163684" y="179005"/>
                    <a:pt x="115583" y="241870"/>
                  </a:cubicBezTo>
                  <a:cubicBezTo>
                    <a:pt x="94056" y="269969"/>
                    <a:pt x="62528" y="312831"/>
                    <a:pt x="27095" y="368457"/>
                  </a:cubicBezTo>
                  <a:cubicBezTo>
                    <a:pt x="7312" y="330043"/>
                    <a:pt x="-2079" y="287133"/>
                    <a:pt x="-146" y="243965"/>
                  </a:cubicBezTo>
                  <a:cubicBezTo>
                    <a:pt x="-241" y="243594"/>
                    <a:pt x="-241" y="243194"/>
                    <a:pt x="-146" y="242822"/>
                  </a:cubicBezTo>
                  <a:cubicBezTo>
                    <a:pt x="3502" y="232735"/>
                    <a:pt x="7664" y="222849"/>
                    <a:pt x="12332" y="213200"/>
                  </a:cubicBezTo>
                  <a:lnTo>
                    <a:pt x="12332" y="213200"/>
                  </a:lnTo>
                  <a:cubicBezTo>
                    <a:pt x="21380" y="194150"/>
                    <a:pt x="31382" y="177386"/>
                    <a:pt x="39859" y="163289"/>
                  </a:cubicBezTo>
                  <a:cubicBezTo>
                    <a:pt x="79169" y="99033"/>
                    <a:pt x="134899" y="46426"/>
                    <a:pt x="201308" y="10889"/>
                  </a:cubicBezTo>
                  <a:cubicBezTo>
                    <a:pt x="207118" y="7745"/>
                    <a:pt x="212547" y="4888"/>
                    <a:pt x="217786" y="2316"/>
                  </a:cubicBezTo>
                  <a:lnTo>
                    <a:pt x="222929" y="-160"/>
                  </a:lnTo>
                  <a:cubicBezTo>
                    <a:pt x="221691" y="10698"/>
                    <a:pt x="220358" y="23176"/>
                    <a:pt x="218929" y="37178"/>
                  </a:cubicBezTo>
                  <a:lnTo>
                    <a:pt x="218929" y="37749"/>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38" name="Google Shape;1138;p4"/>
          <p:cNvGrpSpPr/>
          <p:nvPr/>
        </p:nvGrpSpPr>
        <p:grpSpPr>
          <a:xfrm>
            <a:off x="277801" y="4043691"/>
            <a:ext cx="295673" cy="934749"/>
            <a:chOff x="5747859" y="2329719"/>
            <a:chExt cx="696850" cy="2203037"/>
          </a:xfrm>
        </p:grpSpPr>
        <p:sp>
          <p:nvSpPr>
            <p:cNvPr id="1139" name="Google Shape;1139;p4"/>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4"/>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4"/>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4"/>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4"/>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4"/>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4"/>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46" name="Google Shape;1146;p4"/>
          <p:cNvGrpSpPr/>
          <p:nvPr/>
        </p:nvGrpSpPr>
        <p:grpSpPr>
          <a:xfrm>
            <a:off x="224439" y="4602661"/>
            <a:ext cx="481652" cy="487036"/>
            <a:chOff x="5529738" y="2852832"/>
            <a:chExt cx="1135168" cy="1147858"/>
          </a:xfrm>
        </p:grpSpPr>
        <p:sp>
          <p:nvSpPr>
            <p:cNvPr id="1147" name="Google Shape;1147;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9" name="Google Shape;1169;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9" name="Google Shape;1179;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0" name="Google Shape;1180;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1" name="Google Shape;1181;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2" name="Google Shape;1182;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3" name="Google Shape;1183;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4" name="Google Shape;1184;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5" name="Google Shape;1185;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6" name="Google Shape;1186;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7" name="Google Shape;1187;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8" name="Google Shape;1188;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9" name="Google Shape;1189;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0" name="Google Shape;1190;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1" name="Google Shape;1191;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2" name="Google Shape;1192;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3" name="Google Shape;1193;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4" name="Google Shape;1194;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5" name="Google Shape;1195;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6" name="Google Shape;1196;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7" name="Google Shape;1197;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8" name="Google Shape;1198;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9" name="Google Shape;1199;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0" name="Google Shape;1200;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1" name="Google Shape;1201;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2" name="Google Shape;1202;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3" name="Google Shape;1203;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4" name="Google Shape;1204;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5" name="Google Shape;1205;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6" name="Google Shape;1206;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7" name="Google Shape;1207;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8" name="Google Shape;1208;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9" name="Google Shape;1209;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0" name="Google Shape;1210;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1" name="Google Shape;1211;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2" name="Google Shape;1212;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3" name="Google Shape;1213;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4" name="Google Shape;1214;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5" name="Google Shape;1215;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6" name="Google Shape;1216;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7" name="Google Shape;1217;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8" name="Google Shape;1218;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9" name="Google Shape;1219;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0" name="Google Shape;1220;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1" name="Google Shape;1221;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2" name="Google Shape;1222;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3" name="Google Shape;1223;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4" name="Google Shape;1224;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5" name="Google Shape;1225;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6" name="Google Shape;1226;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7" name="Google Shape;1227;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8" name="Google Shape;1228;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9" name="Google Shape;1229;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0" name="Google Shape;1230;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1" name="Google Shape;1231;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2" name="Google Shape;1232;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3" name="Google Shape;1233;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4" name="Google Shape;1234;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5" name="Google Shape;1235;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6" name="Google Shape;1236;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7" name="Google Shape;1237;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8" name="Google Shape;1238;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9" name="Google Shape;1239;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0" name="Google Shape;1240;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1" name="Google Shape;1241;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2" name="Google Shape;1242;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3" name="Google Shape;1243;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4" name="Google Shape;124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5" name="Google Shape;1245;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6" name="Google Shape;1246;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7" name="Google Shape;1247;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8" name="Google Shape;1248;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9" name="Google Shape;1249;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0" name="Google Shape;1250;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1" name="Google Shape;1251;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2" name="Google Shape;1252;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3" name="Google Shape;1253;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4" name="Google Shape;125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5" name="Google Shape;1255;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6" name="Google Shape;1256;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7" name="Google Shape;1257;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8" name="Google Shape;1258;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9" name="Google Shape;1259;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0" name="Google Shape;1260;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1" name="Google Shape;1261;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2" name="Google Shape;1262;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3" name="Google Shape;1263;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4" name="Google Shape;1264;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5" name="Google Shape;1265;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6" name="Google Shape;1266;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7" name="Google Shape;1267;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8" name="Google Shape;1268;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9" name="Google Shape;1269;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0" name="Google Shape;1270;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1" name="Google Shape;1271;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2" name="Google Shape;1272;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3" name="Google Shape;1273;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4" name="Google Shape;1274;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5" name="Google Shape;1275;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6" name="Google Shape;1276;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7" name="Google Shape;1277;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8" name="Google Shape;1278;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9" name="Google Shape;1279;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0" name="Google Shape;1280;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1" name="Google Shape;1281;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2" name="Google Shape;1282;p4"/>
          <p:cNvGrpSpPr/>
          <p:nvPr/>
        </p:nvGrpSpPr>
        <p:grpSpPr>
          <a:xfrm>
            <a:off x="567448" y="5069448"/>
            <a:ext cx="194313" cy="206842"/>
            <a:chOff x="5867114" y="3186397"/>
            <a:chExt cx="457961" cy="487489"/>
          </a:xfrm>
        </p:grpSpPr>
        <p:sp>
          <p:nvSpPr>
            <p:cNvPr id="1283" name="Google Shape;1283;p4"/>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4" name="Google Shape;1284;p4"/>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5" name="Google Shape;1285;p4"/>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6" name="Google Shape;1286;p4"/>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7" name="Google Shape;1287;p4"/>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8" name="Google Shape;1288;p4"/>
          <p:cNvGrpSpPr/>
          <p:nvPr/>
        </p:nvGrpSpPr>
        <p:grpSpPr>
          <a:xfrm>
            <a:off x="262634" y="5469313"/>
            <a:ext cx="1304812" cy="1220797"/>
            <a:chOff x="7623929" y="2779113"/>
            <a:chExt cx="3075210" cy="2877203"/>
          </a:xfrm>
        </p:grpSpPr>
        <p:sp>
          <p:nvSpPr>
            <p:cNvPr id="1289" name="Google Shape;1289;p4"/>
            <p:cNvSpPr/>
            <p:nvPr/>
          </p:nvSpPr>
          <p:spPr>
            <a:xfrm>
              <a:off x="9279751" y="2779113"/>
              <a:ext cx="1419388" cy="2877203"/>
            </a:xfrm>
            <a:custGeom>
              <a:avLst/>
              <a:gdLst/>
              <a:ahLst/>
              <a:cxnLst/>
              <a:rect l="l" t="t" r="r" b="b"/>
              <a:pathLst>
                <a:path w="1419388" h="2877203" extrusionOk="0">
                  <a:moveTo>
                    <a:pt x="29922" y="332174"/>
                  </a:moveTo>
                  <a:lnTo>
                    <a:pt x="289859" y="39471"/>
                  </a:lnTo>
                  <a:cubicBezTo>
                    <a:pt x="312653" y="13744"/>
                    <a:pt x="345495" y="-820"/>
                    <a:pt x="379871" y="-439"/>
                  </a:cubicBezTo>
                  <a:cubicBezTo>
                    <a:pt x="490170" y="704"/>
                    <a:pt x="746107" y="8420"/>
                    <a:pt x="912699" y="13658"/>
                  </a:cubicBezTo>
                  <a:cubicBezTo>
                    <a:pt x="1002062" y="16449"/>
                    <a:pt x="1076443" y="83153"/>
                    <a:pt x="1088912" y="171678"/>
                  </a:cubicBezTo>
                  <a:cubicBezTo>
                    <a:pt x="1157301" y="655262"/>
                    <a:pt x="1367137" y="2139829"/>
                    <a:pt x="1418000" y="2502541"/>
                  </a:cubicBezTo>
                  <a:cubicBezTo>
                    <a:pt x="1424820" y="2551366"/>
                    <a:pt x="1400750" y="2599334"/>
                    <a:pt x="1357517" y="2623032"/>
                  </a:cubicBezTo>
                  <a:lnTo>
                    <a:pt x="921748" y="2862109"/>
                  </a:lnTo>
                  <a:cubicBezTo>
                    <a:pt x="864226" y="2893647"/>
                    <a:pt x="792036" y="2872577"/>
                    <a:pt x="760499" y="2815066"/>
                  </a:cubicBezTo>
                  <a:cubicBezTo>
                    <a:pt x="757737" y="2810036"/>
                    <a:pt x="755346" y="2804807"/>
                    <a:pt x="753346" y="2799435"/>
                  </a:cubicBezTo>
                  <a:lnTo>
                    <a:pt x="639903" y="2494635"/>
                  </a:lnTo>
                  <a:cubicBezTo>
                    <a:pt x="619710" y="2440267"/>
                    <a:pt x="641732" y="2379259"/>
                    <a:pt x="692005" y="2350331"/>
                  </a:cubicBezTo>
                  <a:lnTo>
                    <a:pt x="923653" y="2216981"/>
                  </a:lnTo>
                  <a:cubicBezTo>
                    <a:pt x="965658" y="2192769"/>
                    <a:pt x="988737" y="2145449"/>
                    <a:pt x="981946" y="2097443"/>
                  </a:cubicBezTo>
                  <a:lnTo>
                    <a:pt x="767443" y="579253"/>
                  </a:lnTo>
                  <a:cubicBezTo>
                    <a:pt x="758137" y="514321"/>
                    <a:pt x="697958" y="469220"/>
                    <a:pt x="633026" y="478516"/>
                  </a:cubicBezTo>
                  <a:cubicBezTo>
                    <a:pt x="620720" y="480279"/>
                    <a:pt x="608775" y="483965"/>
                    <a:pt x="597612" y="489432"/>
                  </a:cubicBezTo>
                  <a:lnTo>
                    <a:pt x="398349" y="587159"/>
                  </a:lnTo>
                  <a:cubicBezTo>
                    <a:pt x="371317" y="600389"/>
                    <a:pt x="340275" y="602875"/>
                    <a:pt x="311481" y="594112"/>
                  </a:cubicBezTo>
                  <a:lnTo>
                    <a:pt x="84024" y="524770"/>
                  </a:lnTo>
                  <a:cubicBezTo>
                    <a:pt x="21302" y="505749"/>
                    <a:pt x="-14131" y="439473"/>
                    <a:pt x="4900" y="376751"/>
                  </a:cubicBezTo>
                  <a:cubicBezTo>
                    <a:pt x="9900" y="360254"/>
                    <a:pt x="18444" y="345043"/>
                    <a:pt x="29922" y="332174"/>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0" name="Google Shape;1290;p4"/>
            <p:cNvSpPr/>
            <p:nvPr/>
          </p:nvSpPr>
          <p:spPr>
            <a:xfrm>
              <a:off x="7624204" y="2779113"/>
              <a:ext cx="1313349" cy="2824581"/>
            </a:xfrm>
            <a:custGeom>
              <a:avLst/>
              <a:gdLst/>
              <a:ahLst/>
              <a:cxnLst/>
              <a:rect l="l" t="t" r="r" b="b"/>
              <a:pathLst>
                <a:path w="1313349" h="2824581" extrusionOk="0">
                  <a:moveTo>
                    <a:pt x="1252272" y="190347"/>
                  </a:moveTo>
                  <a:lnTo>
                    <a:pt x="1118350" y="39471"/>
                  </a:lnTo>
                  <a:cubicBezTo>
                    <a:pt x="1095547" y="13753"/>
                    <a:pt x="1062705" y="-810"/>
                    <a:pt x="1028339" y="-439"/>
                  </a:cubicBezTo>
                  <a:cubicBezTo>
                    <a:pt x="905466" y="894"/>
                    <a:pt x="601905" y="10229"/>
                    <a:pt x="442456" y="15373"/>
                  </a:cubicBezTo>
                  <a:cubicBezTo>
                    <a:pt x="383477" y="17220"/>
                    <a:pt x="334357" y="61169"/>
                    <a:pt x="325966" y="119576"/>
                  </a:cubicBezTo>
                  <a:cubicBezTo>
                    <a:pt x="269577" y="511434"/>
                    <a:pt x="70029" y="1933231"/>
                    <a:pt x="2115" y="2419387"/>
                  </a:cubicBezTo>
                  <a:cubicBezTo>
                    <a:pt x="-11810" y="2518248"/>
                    <a:pt x="36834" y="2615421"/>
                    <a:pt x="124321" y="2663513"/>
                  </a:cubicBezTo>
                  <a:lnTo>
                    <a:pt x="363018" y="2794482"/>
                  </a:lnTo>
                  <a:cubicBezTo>
                    <a:pt x="479442" y="2858319"/>
                    <a:pt x="625565" y="2815685"/>
                    <a:pt x="689401" y="2699260"/>
                  </a:cubicBezTo>
                  <a:cubicBezTo>
                    <a:pt x="695002" y="2689040"/>
                    <a:pt x="699850" y="2678429"/>
                    <a:pt x="703917" y="2667513"/>
                  </a:cubicBezTo>
                  <a:lnTo>
                    <a:pt x="732492" y="2591313"/>
                  </a:lnTo>
                  <a:cubicBezTo>
                    <a:pt x="773383" y="2481233"/>
                    <a:pt x="728759" y="2357713"/>
                    <a:pt x="626955" y="2299182"/>
                  </a:cubicBezTo>
                  <a:lnTo>
                    <a:pt x="555804" y="2258129"/>
                  </a:lnTo>
                  <a:cubicBezTo>
                    <a:pt x="470736" y="2209170"/>
                    <a:pt x="424006" y="2113377"/>
                    <a:pt x="437789" y="2016194"/>
                  </a:cubicBezTo>
                  <a:lnTo>
                    <a:pt x="617335" y="745464"/>
                  </a:lnTo>
                  <a:cubicBezTo>
                    <a:pt x="635928" y="614000"/>
                    <a:pt x="757572" y="522493"/>
                    <a:pt x="889036" y="541086"/>
                  </a:cubicBezTo>
                  <a:cubicBezTo>
                    <a:pt x="914106" y="544629"/>
                    <a:pt x="938451" y="552106"/>
                    <a:pt x="961188" y="563250"/>
                  </a:cubicBezTo>
                  <a:lnTo>
                    <a:pt x="966712" y="566013"/>
                  </a:lnTo>
                  <a:cubicBezTo>
                    <a:pt x="1021462" y="592778"/>
                    <a:pt x="1084327" y="597817"/>
                    <a:pt x="1142639" y="580110"/>
                  </a:cubicBezTo>
                  <a:lnTo>
                    <a:pt x="1142639" y="580110"/>
                  </a:lnTo>
                  <a:cubicBezTo>
                    <a:pt x="1269664" y="541448"/>
                    <a:pt x="1341292" y="407126"/>
                    <a:pt x="1302621" y="280110"/>
                  </a:cubicBezTo>
                  <a:cubicBezTo>
                    <a:pt x="1292515" y="246906"/>
                    <a:pt x="1275341" y="216283"/>
                    <a:pt x="1252272" y="19034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1" name="Google Shape;1291;p4"/>
            <p:cNvSpPr/>
            <p:nvPr/>
          </p:nvSpPr>
          <p:spPr>
            <a:xfrm>
              <a:off x="7914474" y="2784263"/>
              <a:ext cx="643919" cy="2679668"/>
            </a:xfrm>
            <a:custGeom>
              <a:avLst/>
              <a:gdLst/>
              <a:ahLst/>
              <a:cxnLst/>
              <a:rect l="l" t="t" r="r" b="b"/>
              <a:pathLst>
                <a:path w="643919" h="2679668" extrusionOk="0">
                  <a:moveTo>
                    <a:pt x="643676" y="-446"/>
                  </a:moveTo>
                  <a:cubicBezTo>
                    <a:pt x="568143" y="134609"/>
                    <a:pt x="527328" y="286314"/>
                    <a:pt x="524899" y="441038"/>
                  </a:cubicBezTo>
                  <a:cubicBezTo>
                    <a:pt x="401694" y="436456"/>
                    <a:pt x="294966" y="525753"/>
                    <a:pt x="277726" y="647826"/>
                  </a:cubicBezTo>
                  <a:lnTo>
                    <a:pt x="98180" y="1918461"/>
                  </a:lnTo>
                  <a:cubicBezTo>
                    <a:pt x="84225" y="2015654"/>
                    <a:pt x="130803" y="2111551"/>
                    <a:pt x="215813" y="2160682"/>
                  </a:cubicBezTo>
                  <a:lnTo>
                    <a:pt x="286965" y="2201639"/>
                  </a:lnTo>
                  <a:cubicBezTo>
                    <a:pt x="388844" y="2260256"/>
                    <a:pt x="433431" y="2383909"/>
                    <a:pt x="392407" y="2494057"/>
                  </a:cubicBezTo>
                  <a:lnTo>
                    <a:pt x="363832" y="2570257"/>
                  </a:lnTo>
                  <a:cubicBezTo>
                    <a:pt x="347811" y="2613748"/>
                    <a:pt x="319436" y="2651619"/>
                    <a:pt x="282202" y="2679223"/>
                  </a:cubicBezTo>
                  <a:lnTo>
                    <a:pt x="107323" y="2571209"/>
                  </a:lnTo>
                  <a:cubicBezTo>
                    <a:pt x="31790" y="2524632"/>
                    <a:pt x="-10215" y="2430620"/>
                    <a:pt x="1786" y="2334894"/>
                  </a:cubicBezTo>
                  <a:cubicBezTo>
                    <a:pt x="60556" y="1864454"/>
                    <a:pt x="232577" y="488568"/>
                    <a:pt x="281059" y="109378"/>
                  </a:cubicBezTo>
                  <a:cubicBezTo>
                    <a:pt x="288298" y="52894"/>
                    <a:pt x="330685" y="10317"/>
                    <a:pt x="381548" y="8508"/>
                  </a:cubicBezTo>
                  <a:cubicBezTo>
                    <a:pt x="449652" y="6031"/>
                    <a:pt x="548426" y="2602"/>
                    <a:pt x="643676" y="-446"/>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2" name="Google Shape;1292;p4"/>
            <p:cNvSpPr/>
            <p:nvPr/>
          </p:nvSpPr>
          <p:spPr>
            <a:xfrm>
              <a:off x="9787975" y="2790455"/>
              <a:ext cx="640014" cy="2679287"/>
            </a:xfrm>
            <a:custGeom>
              <a:avLst/>
              <a:gdLst/>
              <a:ahLst/>
              <a:cxnLst/>
              <a:rect l="l" t="t" r="r" b="b"/>
              <a:pathLst>
                <a:path w="640014" h="2679287" extrusionOk="0">
                  <a:moveTo>
                    <a:pt x="532300" y="2571114"/>
                  </a:moveTo>
                  <a:lnTo>
                    <a:pt x="357326" y="2678841"/>
                  </a:lnTo>
                  <a:cubicBezTo>
                    <a:pt x="320093" y="2651238"/>
                    <a:pt x="291718" y="2613367"/>
                    <a:pt x="275696" y="2569875"/>
                  </a:cubicBezTo>
                  <a:lnTo>
                    <a:pt x="247121" y="2493675"/>
                  </a:lnTo>
                  <a:cubicBezTo>
                    <a:pt x="206202" y="2383633"/>
                    <a:pt x="250731" y="2260132"/>
                    <a:pt x="352468" y="2201544"/>
                  </a:cubicBezTo>
                  <a:lnTo>
                    <a:pt x="423620" y="2160586"/>
                  </a:lnTo>
                  <a:cubicBezTo>
                    <a:pt x="508850" y="2111618"/>
                    <a:pt x="555665" y="2015682"/>
                    <a:pt x="541825" y="1918366"/>
                  </a:cubicBezTo>
                  <a:lnTo>
                    <a:pt x="362279" y="647730"/>
                  </a:lnTo>
                  <a:cubicBezTo>
                    <a:pt x="345076" y="525629"/>
                    <a:pt x="238320" y="436323"/>
                    <a:pt x="115105" y="440943"/>
                  </a:cubicBezTo>
                  <a:cubicBezTo>
                    <a:pt x="113648" y="286552"/>
                    <a:pt x="74024" y="134914"/>
                    <a:pt x="-243" y="-446"/>
                  </a:cubicBezTo>
                  <a:cubicBezTo>
                    <a:pt x="93674" y="2602"/>
                    <a:pt x="190734" y="5936"/>
                    <a:pt x="257980" y="8412"/>
                  </a:cubicBezTo>
                  <a:cubicBezTo>
                    <a:pt x="308843" y="10222"/>
                    <a:pt x="351230" y="52703"/>
                    <a:pt x="358469" y="109282"/>
                  </a:cubicBezTo>
                  <a:cubicBezTo>
                    <a:pt x="407046" y="488472"/>
                    <a:pt x="579067" y="1864358"/>
                    <a:pt x="637742" y="2334798"/>
                  </a:cubicBezTo>
                  <a:cubicBezTo>
                    <a:pt x="649743" y="2430715"/>
                    <a:pt x="607738" y="2524536"/>
                    <a:pt x="532300" y="257111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3" name="Google Shape;1293;p4"/>
            <p:cNvSpPr/>
            <p:nvPr/>
          </p:nvSpPr>
          <p:spPr>
            <a:xfrm>
              <a:off x="10218039" y="2797313"/>
              <a:ext cx="472727" cy="2800349"/>
            </a:xfrm>
            <a:custGeom>
              <a:avLst/>
              <a:gdLst/>
              <a:ahLst/>
              <a:cxnLst/>
              <a:rect l="l" t="t" r="r" b="b"/>
              <a:pathLst>
                <a:path w="472727" h="2800349" extrusionOk="0">
                  <a:moveTo>
                    <a:pt x="29570" y="506"/>
                  </a:moveTo>
                  <a:lnTo>
                    <a:pt x="-243" y="-446"/>
                  </a:lnTo>
                  <a:cubicBezTo>
                    <a:pt x="5948" y="12251"/>
                    <a:pt x="10063" y="25852"/>
                    <a:pt x="11949" y="39845"/>
                  </a:cubicBezTo>
                  <a:cubicBezTo>
                    <a:pt x="68337" y="451420"/>
                    <a:pt x="267886" y="1944845"/>
                    <a:pt x="335799" y="2455099"/>
                  </a:cubicBezTo>
                  <a:cubicBezTo>
                    <a:pt x="350382" y="2557416"/>
                    <a:pt x="302081" y="2658486"/>
                    <a:pt x="213307" y="2711417"/>
                  </a:cubicBezTo>
                  <a:lnTo>
                    <a:pt x="59764" y="2799904"/>
                  </a:lnTo>
                  <a:cubicBezTo>
                    <a:pt x="76786" y="2794961"/>
                    <a:pt x="93197" y="2788160"/>
                    <a:pt x="108723" y="2779616"/>
                  </a:cubicBezTo>
                  <a:lnTo>
                    <a:pt x="347514" y="2648647"/>
                  </a:lnTo>
                  <a:cubicBezTo>
                    <a:pt x="435078" y="2600736"/>
                    <a:pt x="483912" y="2503677"/>
                    <a:pt x="470196" y="2404807"/>
                  </a:cubicBezTo>
                  <a:cubicBezTo>
                    <a:pt x="401998" y="1919032"/>
                    <a:pt x="202449" y="496854"/>
                    <a:pt x="146346" y="104996"/>
                  </a:cubicBezTo>
                  <a:cubicBezTo>
                    <a:pt x="138070" y="46369"/>
                    <a:pt x="88749" y="2240"/>
                    <a:pt x="29570" y="506"/>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4" name="Google Shape;1294;p4"/>
            <p:cNvSpPr/>
            <p:nvPr/>
          </p:nvSpPr>
          <p:spPr>
            <a:xfrm>
              <a:off x="7623929" y="2800446"/>
              <a:ext cx="472882" cy="2800350"/>
            </a:xfrm>
            <a:custGeom>
              <a:avLst/>
              <a:gdLst/>
              <a:ahLst/>
              <a:cxnLst/>
              <a:rect l="l" t="t" r="r" b="b"/>
              <a:pathLst>
                <a:path w="472882" h="2800350" extrusionOk="0">
                  <a:moveTo>
                    <a:pt x="442731" y="507"/>
                  </a:moveTo>
                  <a:lnTo>
                    <a:pt x="472640" y="-446"/>
                  </a:lnTo>
                  <a:cubicBezTo>
                    <a:pt x="466372" y="12222"/>
                    <a:pt x="462229" y="25834"/>
                    <a:pt x="460352" y="39845"/>
                  </a:cubicBezTo>
                  <a:cubicBezTo>
                    <a:pt x="403964" y="451420"/>
                    <a:pt x="204416" y="1944845"/>
                    <a:pt x="136502" y="2455004"/>
                  </a:cubicBezTo>
                  <a:cubicBezTo>
                    <a:pt x="121958" y="2557350"/>
                    <a:pt x="170240" y="2658420"/>
                    <a:pt x="258994" y="2711417"/>
                  </a:cubicBezTo>
                  <a:lnTo>
                    <a:pt x="412537" y="2799904"/>
                  </a:lnTo>
                  <a:cubicBezTo>
                    <a:pt x="395535" y="2794923"/>
                    <a:pt x="379123" y="2788122"/>
                    <a:pt x="363578" y="2779616"/>
                  </a:cubicBezTo>
                  <a:lnTo>
                    <a:pt x="124596" y="2648457"/>
                  </a:lnTo>
                  <a:cubicBezTo>
                    <a:pt x="36976" y="2600470"/>
                    <a:pt x="-11802" y="2503257"/>
                    <a:pt x="2105" y="2404331"/>
                  </a:cubicBezTo>
                  <a:cubicBezTo>
                    <a:pt x="70304" y="1918556"/>
                    <a:pt x="269852" y="496378"/>
                    <a:pt x="325955" y="104520"/>
                  </a:cubicBezTo>
                  <a:cubicBezTo>
                    <a:pt x="334480" y="46103"/>
                    <a:pt x="383724" y="2250"/>
                    <a:pt x="442731" y="507"/>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95" name="Google Shape;1295;p4"/>
          <p:cNvSpPr/>
          <p:nvPr/>
        </p:nvSpPr>
        <p:spPr>
          <a:xfrm>
            <a:off x="390957" y="5519566"/>
            <a:ext cx="1048900" cy="1052634"/>
          </a:xfrm>
          <a:custGeom>
            <a:avLst/>
            <a:gdLst/>
            <a:ahLst/>
            <a:cxnLst/>
            <a:rect l="l" t="t" r="r" b="b"/>
            <a:pathLst>
              <a:path w="2467999" h="2476785" extrusionOk="0">
                <a:moveTo>
                  <a:pt x="2450890" y="2224023"/>
                </a:moveTo>
                <a:cubicBezTo>
                  <a:pt x="2429297" y="2261218"/>
                  <a:pt x="2397550" y="2291488"/>
                  <a:pt x="2359355" y="2311272"/>
                </a:cubicBezTo>
                <a:cubicBezTo>
                  <a:pt x="2147900" y="2431763"/>
                  <a:pt x="1389614" y="2469863"/>
                  <a:pt x="1242453" y="2476340"/>
                </a:cubicBezTo>
                <a:lnTo>
                  <a:pt x="1233786" y="2476340"/>
                </a:lnTo>
                <a:lnTo>
                  <a:pt x="1225118" y="2476340"/>
                </a:lnTo>
                <a:cubicBezTo>
                  <a:pt x="1077956" y="2469863"/>
                  <a:pt x="319576" y="2431763"/>
                  <a:pt x="108216" y="2311272"/>
                </a:cubicBezTo>
                <a:cubicBezTo>
                  <a:pt x="70011" y="2291479"/>
                  <a:pt x="38227" y="2261208"/>
                  <a:pt x="16586" y="2224023"/>
                </a:cubicBezTo>
                <a:cubicBezTo>
                  <a:pt x="-39231" y="2121438"/>
                  <a:pt x="61449" y="1601183"/>
                  <a:pt x="64211" y="1373345"/>
                </a:cubicBezTo>
                <a:cubicBezTo>
                  <a:pt x="65830" y="1257426"/>
                  <a:pt x="74688" y="603630"/>
                  <a:pt x="487311" y="247871"/>
                </a:cubicBezTo>
                <a:cubicBezTo>
                  <a:pt x="567131" y="179196"/>
                  <a:pt x="794207" y="7460"/>
                  <a:pt x="1211687" y="-446"/>
                </a:cubicBezTo>
                <a:cubicBezTo>
                  <a:pt x="1218860" y="-446"/>
                  <a:pt x="1226099" y="-446"/>
                  <a:pt x="1233404" y="-446"/>
                </a:cubicBezTo>
                <a:cubicBezTo>
                  <a:pt x="1240644" y="-446"/>
                  <a:pt x="1247978" y="-446"/>
                  <a:pt x="1255121" y="-446"/>
                </a:cubicBezTo>
                <a:cubicBezTo>
                  <a:pt x="1672602" y="7460"/>
                  <a:pt x="1899678" y="179196"/>
                  <a:pt x="1979021" y="247871"/>
                </a:cubicBezTo>
                <a:cubicBezTo>
                  <a:pt x="2391740" y="603630"/>
                  <a:pt x="2400598" y="1257521"/>
                  <a:pt x="2402218" y="1373345"/>
                </a:cubicBezTo>
                <a:cubicBezTo>
                  <a:pt x="2406122" y="1601183"/>
                  <a:pt x="2506802" y="2121438"/>
                  <a:pt x="2450890" y="222402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6" name="Google Shape;1296;p4"/>
          <p:cNvSpPr/>
          <p:nvPr/>
        </p:nvSpPr>
        <p:spPr>
          <a:xfrm>
            <a:off x="443721" y="5489378"/>
            <a:ext cx="951107" cy="1265322"/>
          </a:xfrm>
          <a:custGeom>
            <a:avLst/>
            <a:gdLst/>
            <a:ahLst/>
            <a:cxnLst/>
            <a:rect l="l" t="t" r="r" b="b"/>
            <a:pathLst>
              <a:path w="2237898" h="2977229" extrusionOk="0">
                <a:moveTo>
                  <a:pt x="1118902" y="0"/>
                </a:moveTo>
                <a:lnTo>
                  <a:pt x="1118902" y="0"/>
                </a:lnTo>
                <a:cubicBezTo>
                  <a:pt x="1736855" y="-53"/>
                  <a:pt x="2237842" y="500854"/>
                  <a:pt x="2237899" y="1118807"/>
                </a:cubicBezTo>
                <a:cubicBezTo>
                  <a:pt x="2237899" y="1118902"/>
                  <a:pt x="2237899" y="1118997"/>
                  <a:pt x="2237899" y="1119092"/>
                </a:cubicBezTo>
                <a:lnTo>
                  <a:pt x="2237899" y="2690717"/>
                </a:lnTo>
                <a:cubicBezTo>
                  <a:pt x="2237899" y="2848956"/>
                  <a:pt x="2109626" y="2977229"/>
                  <a:pt x="1951387" y="2977229"/>
                </a:cubicBezTo>
                <a:lnTo>
                  <a:pt x="286512" y="2977229"/>
                </a:lnTo>
                <a:cubicBezTo>
                  <a:pt x="128276" y="2977229"/>
                  <a:pt x="0" y="2848956"/>
                  <a:pt x="0" y="2690717"/>
                </a:cubicBezTo>
                <a:lnTo>
                  <a:pt x="0" y="1119092"/>
                </a:lnTo>
                <a:cubicBezTo>
                  <a:pt x="-105" y="501140"/>
                  <a:pt x="500759" y="105"/>
                  <a:pt x="1118711" y="0"/>
                </a:cubicBezTo>
                <a:cubicBezTo>
                  <a:pt x="1118778" y="0"/>
                  <a:pt x="1118835" y="0"/>
                  <a:pt x="111890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7" name="Google Shape;1297;p4"/>
          <p:cNvSpPr/>
          <p:nvPr/>
        </p:nvSpPr>
        <p:spPr>
          <a:xfrm>
            <a:off x="862716" y="5489338"/>
            <a:ext cx="527470" cy="1265363"/>
          </a:xfrm>
          <a:custGeom>
            <a:avLst/>
            <a:gdLst/>
            <a:ahLst/>
            <a:cxnLst/>
            <a:rect l="l" t="t" r="r" b="b"/>
            <a:pathLst>
              <a:path w="1241107" h="2977324" extrusionOk="0">
                <a:moveTo>
                  <a:pt x="1240865" y="1085785"/>
                </a:moveTo>
                <a:lnTo>
                  <a:pt x="1240865" y="2698748"/>
                </a:lnTo>
                <a:cubicBezTo>
                  <a:pt x="1240398" y="2852158"/>
                  <a:pt x="1116144" y="2976412"/>
                  <a:pt x="962735" y="2976879"/>
                </a:cubicBezTo>
                <a:lnTo>
                  <a:pt x="718419" y="2976879"/>
                </a:lnTo>
                <a:cubicBezTo>
                  <a:pt x="871828" y="2976412"/>
                  <a:pt x="996082" y="2852158"/>
                  <a:pt x="996548" y="2698748"/>
                </a:cubicBezTo>
                <a:lnTo>
                  <a:pt x="996548" y="1085785"/>
                </a:lnTo>
                <a:cubicBezTo>
                  <a:pt x="996548" y="518476"/>
                  <a:pt x="555731" y="49084"/>
                  <a:pt x="-243" y="3269"/>
                </a:cubicBezTo>
                <a:cubicBezTo>
                  <a:pt x="29285" y="792"/>
                  <a:pt x="59098" y="-446"/>
                  <a:pt x="89197" y="-446"/>
                </a:cubicBezTo>
                <a:lnTo>
                  <a:pt x="154634" y="-446"/>
                </a:lnTo>
                <a:cubicBezTo>
                  <a:pt x="752042" y="-446"/>
                  <a:pt x="1240865" y="488377"/>
                  <a:pt x="1240865" y="108578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8" name="Google Shape;1298;p4"/>
          <p:cNvSpPr/>
          <p:nvPr/>
        </p:nvSpPr>
        <p:spPr>
          <a:xfrm>
            <a:off x="440004" y="5489499"/>
            <a:ext cx="527309" cy="1265201"/>
          </a:xfrm>
          <a:custGeom>
            <a:avLst/>
            <a:gdLst/>
            <a:ahLst/>
            <a:cxnLst/>
            <a:rect l="l" t="t" r="r" b="b"/>
            <a:pathLst>
              <a:path w="1240726" h="2976943" extrusionOk="0">
                <a:moveTo>
                  <a:pt x="243597" y="1085404"/>
                </a:moveTo>
                <a:lnTo>
                  <a:pt x="243597" y="2698368"/>
                </a:lnTo>
                <a:cubicBezTo>
                  <a:pt x="244064" y="2851777"/>
                  <a:pt x="368317" y="2976031"/>
                  <a:pt x="521727" y="2976498"/>
                </a:cubicBezTo>
                <a:lnTo>
                  <a:pt x="277887" y="2976498"/>
                </a:lnTo>
                <a:cubicBezTo>
                  <a:pt x="124478" y="2976031"/>
                  <a:pt x="224" y="2851777"/>
                  <a:pt x="-243" y="2698368"/>
                </a:cubicBezTo>
                <a:lnTo>
                  <a:pt x="-243" y="1085404"/>
                </a:lnTo>
                <a:cubicBezTo>
                  <a:pt x="-243" y="487996"/>
                  <a:pt x="488580" y="-446"/>
                  <a:pt x="1085607" y="-446"/>
                </a:cubicBezTo>
                <a:lnTo>
                  <a:pt x="1151044" y="-446"/>
                </a:lnTo>
                <a:cubicBezTo>
                  <a:pt x="1181143" y="-446"/>
                  <a:pt x="1210956" y="792"/>
                  <a:pt x="1240484" y="3269"/>
                </a:cubicBezTo>
                <a:cubicBezTo>
                  <a:pt x="684414" y="48703"/>
                  <a:pt x="243597" y="518095"/>
                  <a:pt x="243597" y="1085404"/>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9" name="Google Shape;1299;p4"/>
          <p:cNvSpPr/>
          <p:nvPr/>
        </p:nvSpPr>
        <p:spPr>
          <a:xfrm>
            <a:off x="510321" y="5526344"/>
            <a:ext cx="803224" cy="294892"/>
          </a:xfrm>
          <a:custGeom>
            <a:avLst/>
            <a:gdLst/>
            <a:ahLst/>
            <a:cxnLst/>
            <a:rect l="l" t="t" r="r" b="b"/>
            <a:pathLst>
              <a:path w="1775081" h="651694" extrusionOk="0">
                <a:moveTo>
                  <a:pt x="26145" y="652322"/>
                </a:moveTo>
                <a:cubicBezTo>
                  <a:pt x="22171" y="652331"/>
                  <a:pt x="18195" y="651527"/>
                  <a:pt x="14546" y="649965"/>
                </a:cubicBezTo>
                <a:cubicBezTo>
                  <a:pt x="-750" y="643551"/>
                  <a:pt x="-7960" y="625948"/>
                  <a:pt x="-1538" y="610647"/>
                </a:cubicBezTo>
                <a:cubicBezTo>
                  <a:pt x="-1538" y="610642"/>
                  <a:pt x="-1538" y="610642"/>
                  <a:pt x="-1538" y="610638"/>
                </a:cubicBezTo>
                <a:cubicBezTo>
                  <a:pt x="153230" y="241304"/>
                  <a:pt x="500660" y="1875"/>
                  <a:pt x="883580" y="627"/>
                </a:cubicBezTo>
                <a:lnTo>
                  <a:pt x="886353" y="627"/>
                </a:lnTo>
                <a:cubicBezTo>
                  <a:pt x="1264744" y="627"/>
                  <a:pt x="1610833" y="234649"/>
                  <a:pt x="1768695" y="597513"/>
                </a:cubicBezTo>
                <a:cubicBezTo>
                  <a:pt x="1775304" y="612727"/>
                  <a:pt x="1768373" y="630426"/>
                  <a:pt x="1753123" y="637049"/>
                </a:cubicBezTo>
                <a:cubicBezTo>
                  <a:pt x="1737919" y="643671"/>
                  <a:pt x="1720219" y="636711"/>
                  <a:pt x="1713610" y="621498"/>
                </a:cubicBezTo>
                <a:cubicBezTo>
                  <a:pt x="1565313" y="280585"/>
                  <a:pt x="1240805" y="60704"/>
                  <a:pt x="886398" y="60704"/>
                </a:cubicBezTo>
                <a:lnTo>
                  <a:pt x="883810" y="60704"/>
                </a:lnTo>
                <a:cubicBezTo>
                  <a:pt x="525107" y="61767"/>
                  <a:pt x="199351" y="286731"/>
                  <a:pt x="53918" y="633744"/>
                </a:cubicBezTo>
                <a:cubicBezTo>
                  <a:pt x="49251" y="644983"/>
                  <a:pt x="38298" y="652313"/>
                  <a:pt x="26145" y="652322"/>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300" name="Google Shape;1300;p4"/>
          <p:cNvGrpSpPr/>
          <p:nvPr/>
        </p:nvGrpSpPr>
        <p:grpSpPr>
          <a:xfrm>
            <a:off x="445295" y="5005331"/>
            <a:ext cx="233529" cy="672175"/>
            <a:chOff x="5819360" y="2638139"/>
            <a:chExt cx="550387" cy="1584198"/>
          </a:xfrm>
        </p:grpSpPr>
        <p:sp>
          <p:nvSpPr>
            <p:cNvPr id="1301" name="Google Shape;1301;p4"/>
            <p:cNvSpPr/>
            <p:nvPr/>
          </p:nvSpPr>
          <p:spPr>
            <a:xfrm>
              <a:off x="5820536" y="2715187"/>
              <a:ext cx="148685" cy="180031"/>
            </a:xfrm>
            <a:custGeom>
              <a:avLst/>
              <a:gdLst/>
              <a:ahLst/>
              <a:cxnLst/>
              <a:rect l="l" t="t" r="r" b="b"/>
              <a:pathLst>
                <a:path w="148685" h="180031" extrusionOk="0">
                  <a:moveTo>
                    <a:pt x="148399" y="132836"/>
                  </a:moveTo>
                  <a:lnTo>
                    <a:pt x="-287" y="179699"/>
                  </a:lnTo>
                  <a:lnTo>
                    <a:pt x="-287" y="19203"/>
                  </a:lnTo>
                  <a:cubicBezTo>
                    <a:pt x="494" y="15526"/>
                    <a:pt x="3180" y="12545"/>
                    <a:pt x="6762" y="11392"/>
                  </a:cubicBezTo>
                  <a:cubicBezTo>
                    <a:pt x="13401" y="10192"/>
                    <a:pt x="19830" y="14364"/>
                    <a:pt x="21430" y="20917"/>
                  </a:cubicBezTo>
                  <a:cubicBezTo>
                    <a:pt x="19259" y="15545"/>
                    <a:pt x="20792" y="9392"/>
                    <a:pt x="25240" y="5677"/>
                  </a:cubicBezTo>
                  <a:cubicBezTo>
                    <a:pt x="30289" y="2724"/>
                    <a:pt x="38671" y="6344"/>
                    <a:pt x="41814" y="15202"/>
                  </a:cubicBezTo>
                  <a:cubicBezTo>
                    <a:pt x="40023" y="10354"/>
                    <a:pt x="41090" y="4915"/>
                    <a:pt x="44576" y="1105"/>
                  </a:cubicBezTo>
                  <a:cubicBezTo>
                    <a:pt x="49263" y="-1610"/>
                    <a:pt x="55244" y="-381"/>
                    <a:pt x="58483" y="3962"/>
                  </a:cubicBezTo>
                  <a:lnTo>
                    <a:pt x="63150" y="10630"/>
                  </a:lnTo>
                  <a:lnTo>
                    <a:pt x="64388" y="12440"/>
                  </a:lnTo>
                  <a:lnTo>
                    <a:pt x="87058" y="43968"/>
                  </a:lnTo>
                  <a:lnTo>
                    <a:pt x="90582" y="49016"/>
                  </a:lnTo>
                  <a:lnTo>
                    <a:pt x="101726" y="65018"/>
                  </a:lnTo>
                  <a:lnTo>
                    <a:pt x="105536" y="70447"/>
                  </a:lnTo>
                  <a:cubicBezTo>
                    <a:pt x="106203" y="71400"/>
                    <a:pt x="106870" y="72257"/>
                    <a:pt x="107441" y="73209"/>
                  </a:cubicBezTo>
                  <a:lnTo>
                    <a:pt x="148208" y="13150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2" name="Google Shape;1302;p4"/>
            <p:cNvSpPr/>
            <p:nvPr/>
          </p:nvSpPr>
          <p:spPr>
            <a:xfrm>
              <a:off x="5821203" y="2718815"/>
              <a:ext cx="53625" cy="178689"/>
            </a:xfrm>
            <a:custGeom>
              <a:avLst/>
              <a:gdLst/>
              <a:ahLst/>
              <a:cxnLst/>
              <a:rect l="l" t="t" r="r" b="b"/>
              <a:pathLst>
                <a:path w="53625" h="178689" extrusionOk="0">
                  <a:moveTo>
                    <a:pt x="0" y="1810"/>
                  </a:moveTo>
                  <a:lnTo>
                    <a:pt x="15716" y="0"/>
                  </a:lnTo>
                  <a:lnTo>
                    <a:pt x="53626" y="172117"/>
                  </a:lnTo>
                  <a:lnTo>
                    <a:pt x="0" y="178689"/>
                  </a:lnTo>
                  <a:lnTo>
                    <a:pt x="0" y="181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3" name="Google Shape;1303;p4"/>
            <p:cNvSpPr/>
            <p:nvPr/>
          </p:nvSpPr>
          <p:spPr>
            <a:xfrm>
              <a:off x="5858351" y="2707481"/>
              <a:ext cx="112680" cy="170402"/>
            </a:xfrm>
            <a:custGeom>
              <a:avLst/>
              <a:gdLst/>
              <a:ahLst/>
              <a:cxnLst/>
              <a:rect l="l" t="t" r="r" b="b"/>
              <a:pathLst>
                <a:path w="112680" h="170402" extrusionOk="0">
                  <a:moveTo>
                    <a:pt x="13335" y="0"/>
                  </a:moveTo>
                  <a:lnTo>
                    <a:pt x="0" y="7429"/>
                  </a:lnTo>
                  <a:lnTo>
                    <a:pt x="67056" y="170402"/>
                  </a:lnTo>
                  <a:lnTo>
                    <a:pt x="112681" y="145733"/>
                  </a:lnTo>
                  <a:lnTo>
                    <a:pt x="1333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4" name="Google Shape;1304;p4"/>
            <p:cNvSpPr/>
            <p:nvPr/>
          </p:nvSpPr>
          <p:spPr>
            <a:xfrm>
              <a:off x="5821203" y="2638139"/>
              <a:ext cx="58769" cy="101726"/>
            </a:xfrm>
            <a:custGeom>
              <a:avLst/>
              <a:gdLst/>
              <a:ahLst/>
              <a:cxnLst/>
              <a:rect l="l" t="t" r="r" b="b"/>
              <a:pathLst>
                <a:path w="58769" h="101726" extrusionOk="0">
                  <a:moveTo>
                    <a:pt x="58483" y="84440"/>
                  </a:moveTo>
                  <a:cubicBezTo>
                    <a:pt x="55215" y="80125"/>
                    <a:pt x="49243" y="78944"/>
                    <a:pt x="44576" y="81678"/>
                  </a:cubicBezTo>
                  <a:cubicBezTo>
                    <a:pt x="41109" y="85459"/>
                    <a:pt x="40042" y="90860"/>
                    <a:pt x="41814" y="95680"/>
                  </a:cubicBezTo>
                  <a:cubicBezTo>
                    <a:pt x="38670" y="87012"/>
                    <a:pt x="30288" y="83392"/>
                    <a:pt x="25240" y="86155"/>
                  </a:cubicBezTo>
                  <a:cubicBezTo>
                    <a:pt x="20792" y="89869"/>
                    <a:pt x="19259" y="96023"/>
                    <a:pt x="21430" y="101395"/>
                  </a:cubicBezTo>
                  <a:cubicBezTo>
                    <a:pt x="19868" y="94813"/>
                    <a:pt x="13410" y="90622"/>
                    <a:pt x="6762" y="91870"/>
                  </a:cubicBezTo>
                  <a:cubicBezTo>
                    <a:pt x="3171" y="93003"/>
                    <a:pt x="475" y="95994"/>
                    <a:pt x="-287" y="99680"/>
                  </a:cubicBezTo>
                  <a:lnTo>
                    <a:pt x="-287" y="-3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5" name="Google Shape;1305;p4"/>
            <p:cNvSpPr/>
            <p:nvPr/>
          </p:nvSpPr>
          <p:spPr>
            <a:xfrm>
              <a:off x="5819744" y="2833659"/>
              <a:ext cx="550003" cy="1388677"/>
            </a:xfrm>
            <a:custGeom>
              <a:avLst/>
              <a:gdLst/>
              <a:ahLst/>
              <a:cxnLst/>
              <a:rect l="l" t="t" r="r" b="b"/>
              <a:pathLst>
                <a:path w="550003" h="1388677" extrusionOk="0">
                  <a:moveTo>
                    <a:pt x="549717" y="1284618"/>
                  </a:moveTo>
                  <a:cubicBezTo>
                    <a:pt x="534353" y="1294781"/>
                    <a:pt x="519304" y="1305411"/>
                    <a:pt x="504568" y="1316527"/>
                  </a:cubicBezTo>
                  <a:cubicBezTo>
                    <a:pt x="493996" y="1324528"/>
                    <a:pt x="483423" y="1332624"/>
                    <a:pt x="473136" y="1341006"/>
                  </a:cubicBezTo>
                  <a:cubicBezTo>
                    <a:pt x="469040" y="1344340"/>
                    <a:pt x="465040" y="1347578"/>
                    <a:pt x="461039" y="1351007"/>
                  </a:cubicBezTo>
                  <a:lnTo>
                    <a:pt x="459134" y="1352531"/>
                  </a:lnTo>
                  <a:cubicBezTo>
                    <a:pt x="450276" y="1359961"/>
                    <a:pt x="441513" y="1367486"/>
                    <a:pt x="432940" y="1375296"/>
                  </a:cubicBezTo>
                  <a:cubicBezTo>
                    <a:pt x="428368" y="1379297"/>
                    <a:pt x="423415" y="1383392"/>
                    <a:pt x="419415" y="1387583"/>
                  </a:cubicBezTo>
                  <a:lnTo>
                    <a:pt x="418653" y="1388345"/>
                  </a:lnTo>
                  <a:lnTo>
                    <a:pt x="418653" y="1388345"/>
                  </a:lnTo>
                  <a:lnTo>
                    <a:pt x="414462" y="1375010"/>
                  </a:lnTo>
                  <a:lnTo>
                    <a:pt x="399984" y="1329290"/>
                  </a:lnTo>
                  <a:lnTo>
                    <a:pt x="349978" y="1170509"/>
                  </a:lnTo>
                  <a:lnTo>
                    <a:pt x="349978" y="1170509"/>
                  </a:lnTo>
                  <a:lnTo>
                    <a:pt x="245393" y="839896"/>
                  </a:lnTo>
                  <a:lnTo>
                    <a:pt x="2125" y="67609"/>
                  </a:lnTo>
                  <a:lnTo>
                    <a:pt x="2601" y="67609"/>
                  </a:lnTo>
                  <a:cubicBezTo>
                    <a:pt x="1848" y="66409"/>
                    <a:pt x="1305" y="65085"/>
                    <a:pt x="982" y="63704"/>
                  </a:cubicBezTo>
                  <a:cubicBezTo>
                    <a:pt x="-485" y="59208"/>
                    <a:pt x="-685" y="54398"/>
                    <a:pt x="410" y="49797"/>
                  </a:cubicBezTo>
                  <a:lnTo>
                    <a:pt x="410" y="49797"/>
                  </a:lnTo>
                  <a:cubicBezTo>
                    <a:pt x="620" y="48987"/>
                    <a:pt x="877" y="48197"/>
                    <a:pt x="1172" y="47416"/>
                  </a:cubicBezTo>
                  <a:cubicBezTo>
                    <a:pt x="3344" y="40929"/>
                    <a:pt x="8049" y="35605"/>
                    <a:pt x="14221" y="32652"/>
                  </a:cubicBezTo>
                  <a:cubicBezTo>
                    <a:pt x="15498" y="31995"/>
                    <a:pt x="16841" y="31452"/>
                    <a:pt x="18222" y="31033"/>
                  </a:cubicBezTo>
                  <a:cubicBezTo>
                    <a:pt x="18736" y="30804"/>
                    <a:pt x="19279" y="30642"/>
                    <a:pt x="19841" y="30557"/>
                  </a:cubicBezTo>
                  <a:cubicBezTo>
                    <a:pt x="29052" y="28413"/>
                    <a:pt x="38691" y="31404"/>
                    <a:pt x="45082" y="38367"/>
                  </a:cubicBezTo>
                  <a:cubicBezTo>
                    <a:pt x="46749" y="40215"/>
                    <a:pt x="48130" y="42301"/>
                    <a:pt x="49178" y="44558"/>
                  </a:cubicBezTo>
                  <a:lnTo>
                    <a:pt x="49845" y="44558"/>
                  </a:lnTo>
                  <a:cubicBezTo>
                    <a:pt x="49321" y="41596"/>
                    <a:pt x="49321" y="38567"/>
                    <a:pt x="49845" y="35605"/>
                  </a:cubicBezTo>
                  <a:lnTo>
                    <a:pt x="49845" y="35605"/>
                  </a:lnTo>
                  <a:cubicBezTo>
                    <a:pt x="52521" y="21498"/>
                    <a:pt x="66123" y="12221"/>
                    <a:pt x="80239" y="14897"/>
                  </a:cubicBezTo>
                  <a:cubicBezTo>
                    <a:pt x="88326" y="16431"/>
                    <a:pt x="95222" y="21708"/>
                    <a:pt x="98803" y="29128"/>
                  </a:cubicBezTo>
                  <a:lnTo>
                    <a:pt x="99470" y="29128"/>
                  </a:lnTo>
                  <a:cubicBezTo>
                    <a:pt x="98527" y="23746"/>
                    <a:pt x="99327" y="18212"/>
                    <a:pt x="101756" y="13316"/>
                  </a:cubicBezTo>
                  <a:lnTo>
                    <a:pt x="101756" y="13316"/>
                  </a:lnTo>
                  <a:cubicBezTo>
                    <a:pt x="104966" y="7116"/>
                    <a:pt x="110519" y="2448"/>
                    <a:pt x="117186" y="362"/>
                  </a:cubicBezTo>
                  <a:lnTo>
                    <a:pt x="118139" y="362"/>
                  </a:lnTo>
                  <a:lnTo>
                    <a:pt x="118139" y="362"/>
                  </a:lnTo>
                  <a:lnTo>
                    <a:pt x="118901" y="362"/>
                  </a:lnTo>
                  <a:cubicBezTo>
                    <a:pt x="125902" y="-1285"/>
                    <a:pt x="133274" y="29"/>
                    <a:pt x="139285" y="3982"/>
                  </a:cubicBezTo>
                  <a:lnTo>
                    <a:pt x="139285" y="3982"/>
                  </a:lnTo>
                  <a:cubicBezTo>
                    <a:pt x="140313" y="4639"/>
                    <a:pt x="141275" y="5401"/>
                    <a:pt x="142142" y="6268"/>
                  </a:cubicBezTo>
                  <a:cubicBezTo>
                    <a:pt x="145581" y="9354"/>
                    <a:pt x="148143" y="13297"/>
                    <a:pt x="149572" y="17698"/>
                  </a:cubicBezTo>
                  <a:lnTo>
                    <a:pt x="149572" y="17698"/>
                  </a:lnTo>
                  <a:lnTo>
                    <a:pt x="149572" y="18650"/>
                  </a:lnTo>
                  <a:lnTo>
                    <a:pt x="149572" y="19603"/>
                  </a:lnTo>
                  <a:lnTo>
                    <a:pt x="149572" y="19603"/>
                  </a:lnTo>
                  <a:lnTo>
                    <a:pt x="149572" y="19603"/>
                  </a:lnTo>
                  <a:cubicBezTo>
                    <a:pt x="149572" y="20174"/>
                    <a:pt x="149572" y="20555"/>
                    <a:pt x="149572" y="21032"/>
                  </a:cubicBezTo>
                  <a:lnTo>
                    <a:pt x="149572" y="210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6" name="Google Shape;1306;p4"/>
            <p:cNvSpPr/>
            <p:nvPr/>
          </p:nvSpPr>
          <p:spPr>
            <a:xfrm>
              <a:off x="5819360" y="2863875"/>
              <a:ext cx="459805" cy="1358462"/>
            </a:xfrm>
            <a:custGeom>
              <a:avLst/>
              <a:gdLst/>
              <a:ahLst/>
              <a:cxnLst/>
              <a:rect l="l" t="t" r="r" b="b"/>
              <a:pathLst>
                <a:path w="459805" h="1358462" extrusionOk="0">
                  <a:moveTo>
                    <a:pt x="451898" y="1298313"/>
                  </a:moveTo>
                  <a:lnTo>
                    <a:pt x="459519" y="1322316"/>
                  </a:lnTo>
                  <a:cubicBezTo>
                    <a:pt x="450660" y="1329746"/>
                    <a:pt x="441897" y="1337270"/>
                    <a:pt x="433325" y="1345081"/>
                  </a:cubicBezTo>
                  <a:cubicBezTo>
                    <a:pt x="428753" y="1349081"/>
                    <a:pt x="423800" y="1353177"/>
                    <a:pt x="419799" y="1357368"/>
                  </a:cubicBezTo>
                  <a:lnTo>
                    <a:pt x="419037" y="1358130"/>
                  </a:lnTo>
                  <a:lnTo>
                    <a:pt x="415799" y="1348033"/>
                  </a:lnTo>
                  <a:lnTo>
                    <a:pt x="400749" y="1300408"/>
                  </a:lnTo>
                  <a:lnTo>
                    <a:pt x="350743" y="1141627"/>
                  </a:lnTo>
                  <a:lnTo>
                    <a:pt x="247111" y="813014"/>
                  </a:lnTo>
                  <a:lnTo>
                    <a:pt x="247111" y="813014"/>
                  </a:lnTo>
                  <a:lnTo>
                    <a:pt x="2509" y="37298"/>
                  </a:lnTo>
                  <a:lnTo>
                    <a:pt x="2509" y="37298"/>
                  </a:lnTo>
                  <a:cubicBezTo>
                    <a:pt x="1766" y="36079"/>
                    <a:pt x="1194" y="34765"/>
                    <a:pt x="795" y="33393"/>
                  </a:cubicBezTo>
                  <a:lnTo>
                    <a:pt x="128" y="31012"/>
                  </a:lnTo>
                  <a:cubicBezTo>
                    <a:pt x="128" y="31012"/>
                    <a:pt x="128" y="31012"/>
                    <a:pt x="128" y="30440"/>
                  </a:cubicBezTo>
                  <a:cubicBezTo>
                    <a:pt x="-425" y="27287"/>
                    <a:pt x="-425" y="24068"/>
                    <a:pt x="128" y="20915"/>
                  </a:cubicBezTo>
                  <a:cubicBezTo>
                    <a:pt x="128" y="19867"/>
                    <a:pt x="604" y="18915"/>
                    <a:pt x="890" y="17867"/>
                  </a:cubicBezTo>
                  <a:cubicBezTo>
                    <a:pt x="2966" y="11190"/>
                    <a:pt x="7681" y="5647"/>
                    <a:pt x="13939" y="2532"/>
                  </a:cubicBezTo>
                  <a:cubicBezTo>
                    <a:pt x="15215" y="1875"/>
                    <a:pt x="16558" y="1332"/>
                    <a:pt x="17939" y="913"/>
                  </a:cubicBezTo>
                  <a:cubicBezTo>
                    <a:pt x="18454" y="684"/>
                    <a:pt x="18997" y="522"/>
                    <a:pt x="19559" y="437"/>
                  </a:cubicBezTo>
                  <a:cubicBezTo>
                    <a:pt x="28607" y="-1812"/>
                    <a:pt x="38161" y="951"/>
                    <a:pt x="44610" y="7675"/>
                  </a:cubicBezTo>
                  <a:lnTo>
                    <a:pt x="44610" y="8247"/>
                  </a:lnTo>
                  <a:lnTo>
                    <a:pt x="47181" y="16343"/>
                  </a:lnTo>
                  <a:lnTo>
                    <a:pt x="50610" y="27487"/>
                  </a:lnTo>
                  <a:lnTo>
                    <a:pt x="441135" y="1268119"/>
                  </a:lnTo>
                  <a:lnTo>
                    <a:pt x="441135" y="126811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7" name="Google Shape;1307;p4"/>
            <p:cNvSpPr/>
            <p:nvPr/>
          </p:nvSpPr>
          <p:spPr>
            <a:xfrm>
              <a:off x="5918832" y="2832960"/>
              <a:ext cx="450915" cy="1317749"/>
            </a:xfrm>
            <a:custGeom>
              <a:avLst/>
              <a:gdLst/>
              <a:ahLst/>
              <a:cxnLst/>
              <a:rect l="l" t="t" r="r" b="b"/>
              <a:pathLst>
                <a:path w="450915" h="1317749" extrusionOk="0">
                  <a:moveTo>
                    <a:pt x="52294" y="21445"/>
                  </a:moveTo>
                  <a:lnTo>
                    <a:pt x="450629" y="1285508"/>
                  </a:lnTo>
                  <a:cubicBezTo>
                    <a:pt x="435265" y="1295671"/>
                    <a:pt x="420216" y="1306301"/>
                    <a:pt x="405481" y="1317417"/>
                  </a:cubicBezTo>
                  <a:lnTo>
                    <a:pt x="2192" y="37257"/>
                  </a:lnTo>
                  <a:lnTo>
                    <a:pt x="2192" y="37257"/>
                  </a:lnTo>
                  <a:cubicBezTo>
                    <a:pt x="1535" y="36038"/>
                    <a:pt x="992" y="34761"/>
                    <a:pt x="573" y="33447"/>
                  </a:cubicBezTo>
                  <a:cubicBezTo>
                    <a:pt x="297" y="32647"/>
                    <a:pt x="97" y="31818"/>
                    <a:pt x="1" y="30970"/>
                  </a:cubicBezTo>
                  <a:lnTo>
                    <a:pt x="1" y="29923"/>
                  </a:lnTo>
                  <a:lnTo>
                    <a:pt x="1" y="29923"/>
                  </a:lnTo>
                  <a:cubicBezTo>
                    <a:pt x="-827" y="24465"/>
                    <a:pt x="144" y="18883"/>
                    <a:pt x="2764" y="14016"/>
                  </a:cubicBezTo>
                  <a:lnTo>
                    <a:pt x="2764" y="14016"/>
                  </a:lnTo>
                  <a:cubicBezTo>
                    <a:pt x="6354" y="7710"/>
                    <a:pt x="12212" y="3015"/>
                    <a:pt x="19147" y="871"/>
                  </a:cubicBezTo>
                  <a:lnTo>
                    <a:pt x="19147" y="871"/>
                  </a:lnTo>
                  <a:lnTo>
                    <a:pt x="19908" y="871"/>
                  </a:lnTo>
                  <a:cubicBezTo>
                    <a:pt x="25938" y="-938"/>
                    <a:pt x="32405" y="-700"/>
                    <a:pt x="38292" y="1538"/>
                  </a:cubicBezTo>
                  <a:cubicBezTo>
                    <a:pt x="38920" y="1767"/>
                    <a:pt x="39530" y="2052"/>
                    <a:pt x="40102" y="2395"/>
                  </a:cubicBezTo>
                  <a:cubicBezTo>
                    <a:pt x="42759" y="3643"/>
                    <a:pt x="45178" y="5358"/>
                    <a:pt x="47245" y="7444"/>
                  </a:cubicBezTo>
                  <a:lnTo>
                    <a:pt x="50674" y="18302"/>
                  </a:lnTo>
                  <a:lnTo>
                    <a:pt x="50674" y="18302"/>
                  </a:lnTo>
                  <a:lnTo>
                    <a:pt x="51436" y="20493"/>
                  </a:lnTo>
                  <a:lnTo>
                    <a:pt x="51436" y="2049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08" name="Google Shape;1308;p4"/>
          <p:cNvGrpSpPr/>
          <p:nvPr/>
        </p:nvGrpSpPr>
        <p:grpSpPr>
          <a:xfrm>
            <a:off x="230791" y="5124916"/>
            <a:ext cx="434901" cy="657181"/>
            <a:chOff x="5581650" y="2652140"/>
            <a:chExt cx="1024984" cy="1548860"/>
          </a:xfrm>
        </p:grpSpPr>
        <p:sp>
          <p:nvSpPr>
            <p:cNvPr id="1309" name="Google Shape;1309;p4"/>
            <p:cNvSpPr/>
            <p:nvPr/>
          </p:nvSpPr>
          <p:spPr>
            <a:xfrm>
              <a:off x="5611796" y="2709287"/>
              <a:ext cx="176831" cy="187645"/>
            </a:xfrm>
            <a:custGeom>
              <a:avLst/>
              <a:gdLst/>
              <a:ahLst/>
              <a:cxnLst/>
              <a:rect l="l" t="t" r="r" b="b"/>
              <a:pathLst>
                <a:path w="176831" h="187645" extrusionOk="0">
                  <a:moveTo>
                    <a:pt x="176505" y="95366"/>
                  </a:moveTo>
                  <a:lnTo>
                    <a:pt x="49917" y="187282"/>
                  </a:lnTo>
                  <a:lnTo>
                    <a:pt x="27629" y="120607"/>
                  </a:lnTo>
                  <a:lnTo>
                    <a:pt x="2292" y="42216"/>
                  </a:lnTo>
                  <a:lnTo>
                    <a:pt x="-184" y="34691"/>
                  </a:lnTo>
                  <a:cubicBezTo>
                    <a:pt x="-537" y="30986"/>
                    <a:pt x="1092" y="27367"/>
                    <a:pt x="4102" y="25166"/>
                  </a:cubicBezTo>
                  <a:cubicBezTo>
                    <a:pt x="9979" y="21947"/>
                    <a:pt x="17332" y="23823"/>
                    <a:pt x="20961" y="29452"/>
                  </a:cubicBezTo>
                  <a:cubicBezTo>
                    <a:pt x="17227" y="25014"/>
                    <a:pt x="16761" y="18670"/>
                    <a:pt x="19818" y="13736"/>
                  </a:cubicBezTo>
                  <a:cubicBezTo>
                    <a:pt x="25257" y="9336"/>
                    <a:pt x="33239" y="10184"/>
                    <a:pt x="37630" y="15622"/>
                  </a:cubicBezTo>
                  <a:cubicBezTo>
                    <a:pt x="38097" y="16194"/>
                    <a:pt x="38516" y="16803"/>
                    <a:pt x="38868" y="17451"/>
                  </a:cubicBezTo>
                  <a:cubicBezTo>
                    <a:pt x="35678" y="13412"/>
                    <a:pt x="35020" y="7935"/>
                    <a:pt x="37154" y="3259"/>
                  </a:cubicBezTo>
                  <a:cubicBezTo>
                    <a:pt x="40735" y="-809"/>
                    <a:pt x="46803" y="-1551"/>
                    <a:pt x="51251" y="1544"/>
                  </a:cubicBezTo>
                  <a:lnTo>
                    <a:pt x="57728" y="6402"/>
                  </a:lnTo>
                  <a:cubicBezTo>
                    <a:pt x="58385" y="6774"/>
                    <a:pt x="58985" y="7221"/>
                    <a:pt x="59538" y="7735"/>
                  </a:cubicBezTo>
                  <a:lnTo>
                    <a:pt x="90875" y="30976"/>
                  </a:lnTo>
                  <a:lnTo>
                    <a:pt x="95828" y="34691"/>
                  </a:lnTo>
                  <a:lnTo>
                    <a:pt x="111449" y="46312"/>
                  </a:lnTo>
                  <a:lnTo>
                    <a:pt x="116783" y="50312"/>
                  </a:lnTo>
                  <a:cubicBezTo>
                    <a:pt x="117707" y="50922"/>
                    <a:pt x="118602" y="51589"/>
                    <a:pt x="119450" y="52312"/>
                  </a:cubicBezTo>
                  <a:lnTo>
                    <a:pt x="176600" y="94794"/>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0" name="Google Shape;1310;p4"/>
            <p:cNvSpPr/>
            <p:nvPr/>
          </p:nvSpPr>
          <p:spPr>
            <a:xfrm>
              <a:off x="5607748" y="2723959"/>
              <a:ext cx="104774" cy="174497"/>
            </a:xfrm>
            <a:custGeom>
              <a:avLst/>
              <a:gdLst/>
              <a:ahLst/>
              <a:cxnLst/>
              <a:rect l="l" t="t" r="r" b="b"/>
              <a:pathLst>
                <a:path w="104774" h="174497" extrusionOk="0">
                  <a:moveTo>
                    <a:pt x="0" y="6668"/>
                  </a:moveTo>
                  <a:lnTo>
                    <a:pt x="14383" y="0"/>
                  </a:lnTo>
                  <a:lnTo>
                    <a:pt x="104775" y="151352"/>
                  </a:lnTo>
                  <a:lnTo>
                    <a:pt x="56007" y="174498"/>
                  </a:lnTo>
                  <a:lnTo>
                    <a:pt x="0" y="666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1" name="Google Shape;1311;p4"/>
            <p:cNvSpPr/>
            <p:nvPr/>
          </p:nvSpPr>
          <p:spPr>
            <a:xfrm>
              <a:off x="5641181" y="2702241"/>
              <a:ext cx="150685" cy="144684"/>
            </a:xfrm>
            <a:custGeom>
              <a:avLst/>
              <a:gdLst/>
              <a:ahLst/>
              <a:cxnLst/>
              <a:rect l="l" t="t" r="r" b="b"/>
              <a:pathLst>
                <a:path w="150685" h="144684" extrusionOk="0">
                  <a:moveTo>
                    <a:pt x="10287" y="0"/>
                  </a:moveTo>
                  <a:lnTo>
                    <a:pt x="0" y="11240"/>
                  </a:lnTo>
                  <a:lnTo>
                    <a:pt x="115157" y="144685"/>
                  </a:lnTo>
                  <a:lnTo>
                    <a:pt x="150686" y="106775"/>
                  </a:lnTo>
                  <a:lnTo>
                    <a:pt x="10287"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2" name="Google Shape;1312;p4"/>
            <p:cNvSpPr/>
            <p:nvPr/>
          </p:nvSpPr>
          <p:spPr>
            <a:xfrm>
              <a:off x="5581650" y="2652140"/>
              <a:ext cx="82676" cy="95250"/>
            </a:xfrm>
            <a:custGeom>
              <a:avLst/>
              <a:gdLst/>
              <a:ahLst/>
              <a:cxnLst/>
              <a:rect l="l" t="t" r="r" b="b"/>
              <a:pathLst>
                <a:path w="82676" h="95250" extrusionOk="0">
                  <a:moveTo>
                    <a:pt x="82445" y="61835"/>
                  </a:moveTo>
                  <a:cubicBezTo>
                    <a:pt x="77997" y="58739"/>
                    <a:pt x="71930" y="59482"/>
                    <a:pt x="68348" y="63550"/>
                  </a:cubicBezTo>
                  <a:cubicBezTo>
                    <a:pt x="66167" y="68217"/>
                    <a:pt x="66834" y="73722"/>
                    <a:pt x="70063" y="77742"/>
                  </a:cubicBezTo>
                  <a:cubicBezTo>
                    <a:pt x="66529" y="71703"/>
                    <a:pt x="58776" y="69665"/>
                    <a:pt x="52737" y="73198"/>
                  </a:cubicBezTo>
                  <a:cubicBezTo>
                    <a:pt x="52299" y="73446"/>
                    <a:pt x="51889" y="73722"/>
                    <a:pt x="51489" y="74027"/>
                  </a:cubicBezTo>
                  <a:cubicBezTo>
                    <a:pt x="48336" y="78942"/>
                    <a:pt x="48803" y="85343"/>
                    <a:pt x="52632" y="89743"/>
                  </a:cubicBezTo>
                  <a:cubicBezTo>
                    <a:pt x="49013" y="84114"/>
                    <a:pt x="41678" y="82209"/>
                    <a:pt x="35773" y="85362"/>
                  </a:cubicBezTo>
                  <a:cubicBezTo>
                    <a:pt x="32811" y="87600"/>
                    <a:pt x="31191" y="91191"/>
                    <a:pt x="31487" y="94887"/>
                  </a:cubicBezTo>
                  <a:lnTo>
                    <a:pt x="-232" y="-363"/>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3" name="Google Shape;1313;p4"/>
            <p:cNvSpPr/>
            <p:nvPr/>
          </p:nvSpPr>
          <p:spPr>
            <a:xfrm>
              <a:off x="5658290" y="2797341"/>
              <a:ext cx="922341" cy="1208777"/>
            </a:xfrm>
            <a:custGeom>
              <a:avLst/>
              <a:gdLst/>
              <a:ahLst/>
              <a:cxnLst/>
              <a:rect l="l" t="t" r="r" b="b"/>
              <a:pathLst>
                <a:path w="922341" h="1208777" extrusionOk="0">
                  <a:moveTo>
                    <a:pt x="922110" y="1100496"/>
                  </a:moveTo>
                  <a:cubicBezTo>
                    <a:pt x="918014" y="1103735"/>
                    <a:pt x="914014" y="1107068"/>
                    <a:pt x="910013" y="1110498"/>
                  </a:cubicBezTo>
                  <a:lnTo>
                    <a:pt x="908108" y="1112021"/>
                  </a:lnTo>
                  <a:cubicBezTo>
                    <a:pt x="899250" y="1119356"/>
                    <a:pt x="890487" y="1126976"/>
                    <a:pt x="881915" y="1134786"/>
                  </a:cubicBezTo>
                  <a:cubicBezTo>
                    <a:pt x="877342" y="1138787"/>
                    <a:pt x="872390" y="1142883"/>
                    <a:pt x="868389" y="1147074"/>
                  </a:cubicBezTo>
                  <a:cubicBezTo>
                    <a:pt x="868113" y="1147302"/>
                    <a:pt x="867855" y="1147559"/>
                    <a:pt x="867627" y="1147835"/>
                  </a:cubicBezTo>
                  <a:lnTo>
                    <a:pt x="867627" y="1147835"/>
                  </a:lnTo>
                  <a:cubicBezTo>
                    <a:pt x="859054" y="1155770"/>
                    <a:pt x="850673" y="1163866"/>
                    <a:pt x="842481" y="1172124"/>
                  </a:cubicBezTo>
                  <a:cubicBezTo>
                    <a:pt x="837337" y="1177268"/>
                    <a:pt x="832194" y="1182507"/>
                    <a:pt x="827146" y="1187745"/>
                  </a:cubicBezTo>
                  <a:cubicBezTo>
                    <a:pt x="820573" y="1194508"/>
                    <a:pt x="814096" y="1201366"/>
                    <a:pt x="808096" y="1208415"/>
                  </a:cubicBezTo>
                  <a:lnTo>
                    <a:pt x="808096" y="1208415"/>
                  </a:lnTo>
                  <a:lnTo>
                    <a:pt x="746374" y="1125261"/>
                  </a:lnTo>
                  <a:lnTo>
                    <a:pt x="745516" y="1124118"/>
                  </a:lnTo>
                  <a:lnTo>
                    <a:pt x="7424" y="104372"/>
                  </a:lnTo>
                  <a:lnTo>
                    <a:pt x="7424" y="104372"/>
                  </a:lnTo>
                  <a:lnTo>
                    <a:pt x="7424" y="104372"/>
                  </a:lnTo>
                  <a:cubicBezTo>
                    <a:pt x="6386" y="103438"/>
                    <a:pt x="5462" y="102381"/>
                    <a:pt x="4662" y="101228"/>
                  </a:cubicBezTo>
                  <a:cubicBezTo>
                    <a:pt x="1890" y="97399"/>
                    <a:pt x="214" y="92885"/>
                    <a:pt x="-196" y="88179"/>
                  </a:cubicBezTo>
                  <a:lnTo>
                    <a:pt x="-196" y="88179"/>
                  </a:lnTo>
                  <a:cubicBezTo>
                    <a:pt x="-243" y="87350"/>
                    <a:pt x="-243" y="86531"/>
                    <a:pt x="-196" y="85703"/>
                  </a:cubicBezTo>
                  <a:lnTo>
                    <a:pt x="-196" y="85703"/>
                  </a:lnTo>
                  <a:cubicBezTo>
                    <a:pt x="-129" y="81521"/>
                    <a:pt x="985" y="77435"/>
                    <a:pt x="3043" y="73796"/>
                  </a:cubicBezTo>
                  <a:lnTo>
                    <a:pt x="4471" y="71415"/>
                  </a:lnTo>
                  <a:lnTo>
                    <a:pt x="5519" y="70082"/>
                  </a:lnTo>
                  <a:cubicBezTo>
                    <a:pt x="6319" y="68901"/>
                    <a:pt x="7281" y="67843"/>
                    <a:pt x="8377" y="66938"/>
                  </a:cubicBezTo>
                  <a:cubicBezTo>
                    <a:pt x="9100" y="66167"/>
                    <a:pt x="9901" y="65462"/>
                    <a:pt x="10758" y="64843"/>
                  </a:cubicBezTo>
                  <a:lnTo>
                    <a:pt x="12282" y="63890"/>
                  </a:lnTo>
                  <a:cubicBezTo>
                    <a:pt x="20311" y="58995"/>
                    <a:pt x="30341" y="58775"/>
                    <a:pt x="38571" y="63319"/>
                  </a:cubicBezTo>
                  <a:cubicBezTo>
                    <a:pt x="40781" y="64548"/>
                    <a:pt x="42771" y="66119"/>
                    <a:pt x="44476" y="67986"/>
                  </a:cubicBezTo>
                  <a:lnTo>
                    <a:pt x="45048" y="67510"/>
                  </a:lnTo>
                  <a:cubicBezTo>
                    <a:pt x="43629" y="64805"/>
                    <a:pt x="42695" y="61871"/>
                    <a:pt x="42286" y="58842"/>
                  </a:cubicBezTo>
                  <a:cubicBezTo>
                    <a:pt x="40371" y="44612"/>
                    <a:pt x="50353" y="31515"/>
                    <a:pt x="64584" y="29600"/>
                  </a:cubicBezTo>
                  <a:cubicBezTo>
                    <a:pt x="72785" y="28496"/>
                    <a:pt x="81024" y="31363"/>
                    <a:pt x="86767" y="37316"/>
                  </a:cubicBezTo>
                  <a:lnTo>
                    <a:pt x="86767" y="37316"/>
                  </a:lnTo>
                  <a:lnTo>
                    <a:pt x="87244" y="37316"/>
                  </a:lnTo>
                  <a:cubicBezTo>
                    <a:pt x="84758" y="32715"/>
                    <a:pt x="83767" y="27457"/>
                    <a:pt x="84386" y="22266"/>
                  </a:cubicBezTo>
                  <a:cubicBezTo>
                    <a:pt x="84338" y="22076"/>
                    <a:pt x="84338" y="21885"/>
                    <a:pt x="84386" y="21695"/>
                  </a:cubicBezTo>
                  <a:cubicBezTo>
                    <a:pt x="85358" y="14675"/>
                    <a:pt x="89139" y="8341"/>
                    <a:pt x="94864" y="4169"/>
                  </a:cubicBezTo>
                  <a:lnTo>
                    <a:pt x="95530" y="4169"/>
                  </a:lnTo>
                  <a:cubicBezTo>
                    <a:pt x="101836" y="-127"/>
                    <a:pt x="109694" y="-1451"/>
                    <a:pt x="117057" y="549"/>
                  </a:cubicBezTo>
                  <a:cubicBezTo>
                    <a:pt x="118295" y="787"/>
                    <a:pt x="119486" y="1245"/>
                    <a:pt x="120581" y="1883"/>
                  </a:cubicBezTo>
                  <a:cubicBezTo>
                    <a:pt x="124896" y="3692"/>
                    <a:pt x="128620" y="6655"/>
                    <a:pt x="131344" y="10455"/>
                  </a:cubicBezTo>
                  <a:lnTo>
                    <a:pt x="132583" y="12360"/>
                  </a:lnTo>
                  <a:lnTo>
                    <a:pt x="132583" y="12360"/>
                  </a:lnTo>
                  <a:cubicBezTo>
                    <a:pt x="132840" y="12751"/>
                    <a:pt x="133068" y="13170"/>
                    <a:pt x="133249" y="13598"/>
                  </a:cubicBezTo>
                  <a:lnTo>
                    <a:pt x="133249" y="13598"/>
                  </a:lnTo>
                  <a:lnTo>
                    <a:pt x="475483" y="486229"/>
                  </a:lnTo>
                  <a:lnTo>
                    <a:pt x="475483" y="486229"/>
                  </a:lnTo>
                  <a:lnTo>
                    <a:pt x="476340" y="487372"/>
                  </a:lnTo>
                  <a:lnTo>
                    <a:pt x="476340" y="487372"/>
                  </a:lnTo>
                  <a:lnTo>
                    <a:pt x="604737" y="664632"/>
                  </a:lnTo>
                  <a:lnTo>
                    <a:pt x="604737" y="664632"/>
                  </a:lnTo>
                  <a:lnTo>
                    <a:pt x="746374" y="857990"/>
                  </a:lnTo>
                  <a:lnTo>
                    <a:pt x="746374" y="857990"/>
                  </a:lnTo>
                  <a:lnTo>
                    <a:pt x="798571" y="929999"/>
                  </a:lnTo>
                  <a:lnTo>
                    <a:pt x="798571" y="929999"/>
                  </a:lnTo>
                  <a:lnTo>
                    <a:pt x="799237" y="930761"/>
                  </a:lnTo>
                  <a:lnTo>
                    <a:pt x="883057" y="1046585"/>
                  </a:lnTo>
                  <a:lnTo>
                    <a:pt x="883057" y="1046585"/>
                  </a:lnTo>
                  <a:lnTo>
                    <a:pt x="890773" y="1057348"/>
                  </a:lnTo>
                  <a:lnTo>
                    <a:pt x="890773" y="1057348"/>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4" name="Google Shape;1314;p4"/>
            <p:cNvSpPr/>
            <p:nvPr/>
          </p:nvSpPr>
          <p:spPr>
            <a:xfrm>
              <a:off x="6605777" y="4199286"/>
              <a:ext cx="857" cy="1714"/>
            </a:xfrm>
            <a:custGeom>
              <a:avLst/>
              <a:gdLst/>
              <a:ahLst/>
              <a:cxnLst/>
              <a:rect l="l" t="t" r="r" b="b"/>
              <a:pathLst>
                <a:path w="857" h="1714" extrusionOk="0">
                  <a:moveTo>
                    <a:pt x="857" y="1715"/>
                  </a:moveTo>
                  <a:lnTo>
                    <a:pt x="286" y="953"/>
                  </a:lnTo>
                  <a:lnTo>
                    <a:pt x="0" y="0"/>
                  </a:lnTo>
                  <a:lnTo>
                    <a:pt x="572" y="762"/>
                  </a:lnTo>
                  <a:lnTo>
                    <a:pt x="857" y="1715"/>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p4"/>
            <p:cNvSpPr/>
            <p:nvPr/>
          </p:nvSpPr>
          <p:spPr>
            <a:xfrm>
              <a:off x="5658981" y="2856994"/>
              <a:ext cx="841735" cy="1149315"/>
            </a:xfrm>
            <a:custGeom>
              <a:avLst/>
              <a:gdLst/>
              <a:ahLst/>
              <a:cxnLst/>
              <a:rect l="l" t="t" r="r" b="b"/>
              <a:pathLst>
                <a:path w="841735" h="1149315" extrusionOk="0">
                  <a:moveTo>
                    <a:pt x="841504" y="1112662"/>
                  </a:moveTo>
                  <a:cubicBezTo>
                    <a:pt x="836361" y="1117806"/>
                    <a:pt x="831217" y="1123044"/>
                    <a:pt x="826169" y="1128283"/>
                  </a:cubicBezTo>
                  <a:cubicBezTo>
                    <a:pt x="819597" y="1135046"/>
                    <a:pt x="813120" y="1141904"/>
                    <a:pt x="807119" y="1148952"/>
                  </a:cubicBezTo>
                  <a:lnTo>
                    <a:pt x="745683" y="1064275"/>
                  </a:lnTo>
                  <a:lnTo>
                    <a:pt x="744826" y="1063132"/>
                  </a:lnTo>
                  <a:lnTo>
                    <a:pt x="6924" y="44528"/>
                  </a:lnTo>
                  <a:lnTo>
                    <a:pt x="6924" y="44528"/>
                  </a:lnTo>
                  <a:cubicBezTo>
                    <a:pt x="5933" y="43567"/>
                    <a:pt x="5038" y="42519"/>
                    <a:pt x="4257" y="41385"/>
                  </a:cubicBezTo>
                  <a:cubicBezTo>
                    <a:pt x="3771" y="40718"/>
                    <a:pt x="3323" y="40014"/>
                    <a:pt x="2923" y="39290"/>
                  </a:cubicBezTo>
                  <a:lnTo>
                    <a:pt x="2923" y="38718"/>
                  </a:lnTo>
                  <a:cubicBezTo>
                    <a:pt x="1209" y="35804"/>
                    <a:pt x="142" y="32556"/>
                    <a:pt x="-220" y="29193"/>
                  </a:cubicBezTo>
                  <a:lnTo>
                    <a:pt x="-220" y="29193"/>
                  </a:lnTo>
                  <a:cubicBezTo>
                    <a:pt x="-220" y="28241"/>
                    <a:pt x="-220" y="27288"/>
                    <a:pt x="-220" y="26336"/>
                  </a:cubicBezTo>
                  <a:lnTo>
                    <a:pt x="-220" y="26336"/>
                  </a:lnTo>
                  <a:cubicBezTo>
                    <a:pt x="-353" y="21897"/>
                    <a:pt x="666" y="17497"/>
                    <a:pt x="2733" y="13572"/>
                  </a:cubicBezTo>
                  <a:lnTo>
                    <a:pt x="4161" y="11191"/>
                  </a:lnTo>
                  <a:lnTo>
                    <a:pt x="5209" y="9858"/>
                  </a:lnTo>
                  <a:cubicBezTo>
                    <a:pt x="6009" y="8676"/>
                    <a:pt x="6971" y="7619"/>
                    <a:pt x="8067" y="6714"/>
                  </a:cubicBezTo>
                  <a:cubicBezTo>
                    <a:pt x="8791" y="5943"/>
                    <a:pt x="9591" y="5238"/>
                    <a:pt x="10448" y="4619"/>
                  </a:cubicBezTo>
                  <a:lnTo>
                    <a:pt x="11972" y="3666"/>
                  </a:lnTo>
                  <a:cubicBezTo>
                    <a:pt x="19792" y="-1344"/>
                    <a:pt x="29717" y="-1706"/>
                    <a:pt x="37880" y="2714"/>
                  </a:cubicBezTo>
                  <a:lnTo>
                    <a:pt x="37880" y="2714"/>
                  </a:lnTo>
                  <a:lnTo>
                    <a:pt x="42928" y="9762"/>
                  </a:lnTo>
                  <a:lnTo>
                    <a:pt x="49691" y="19287"/>
                  </a:lnTo>
                  <a:lnTo>
                    <a:pt x="659291" y="861202"/>
                  </a:lnTo>
                  <a:lnTo>
                    <a:pt x="660053" y="862345"/>
                  </a:lnTo>
                  <a:lnTo>
                    <a:pt x="788831" y="10397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6" name="Google Shape;1316;p4"/>
            <p:cNvSpPr/>
            <p:nvPr/>
          </p:nvSpPr>
          <p:spPr>
            <a:xfrm>
              <a:off x="5742780" y="2795836"/>
              <a:ext cx="837851" cy="1136654"/>
            </a:xfrm>
            <a:custGeom>
              <a:avLst/>
              <a:gdLst/>
              <a:ahLst/>
              <a:cxnLst/>
              <a:rect l="l" t="t" r="r" b="b"/>
              <a:pathLst>
                <a:path w="837851" h="1136654" extrusionOk="0">
                  <a:moveTo>
                    <a:pt x="837620" y="1102001"/>
                  </a:moveTo>
                  <a:cubicBezTo>
                    <a:pt x="833524" y="1105240"/>
                    <a:pt x="829523" y="1108574"/>
                    <a:pt x="825523" y="1112003"/>
                  </a:cubicBezTo>
                  <a:lnTo>
                    <a:pt x="823618" y="1113527"/>
                  </a:lnTo>
                  <a:cubicBezTo>
                    <a:pt x="814759" y="1120861"/>
                    <a:pt x="805997" y="1128481"/>
                    <a:pt x="797424" y="1136291"/>
                  </a:cubicBezTo>
                  <a:lnTo>
                    <a:pt x="764848" y="1091333"/>
                  </a:lnTo>
                  <a:lnTo>
                    <a:pt x="764182" y="1090476"/>
                  </a:lnTo>
                  <a:lnTo>
                    <a:pt x="752561" y="1074379"/>
                  </a:lnTo>
                  <a:lnTo>
                    <a:pt x="611782" y="880069"/>
                  </a:lnTo>
                  <a:lnTo>
                    <a:pt x="483385" y="702618"/>
                  </a:lnTo>
                  <a:lnTo>
                    <a:pt x="482528" y="701570"/>
                  </a:lnTo>
                  <a:lnTo>
                    <a:pt x="7039" y="45012"/>
                  </a:lnTo>
                  <a:lnTo>
                    <a:pt x="7039" y="45012"/>
                  </a:lnTo>
                  <a:cubicBezTo>
                    <a:pt x="5954" y="44126"/>
                    <a:pt x="5020" y="43060"/>
                    <a:pt x="4277" y="41869"/>
                  </a:cubicBezTo>
                  <a:cubicBezTo>
                    <a:pt x="3753" y="41259"/>
                    <a:pt x="3306" y="40593"/>
                    <a:pt x="2944" y="39868"/>
                  </a:cubicBezTo>
                  <a:lnTo>
                    <a:pt x="2467" y="39011"/>
                  </a:lnTo>
                  <a:lnTo>
                    <a:pt x="2467" y="39011"/>
                  </a:lnTo>
                  <a:cubicBezTo>
                    <a:pt x="77" y="34278"/>
                    <a:pt x="-752" y="28915"/>
                    <a:pt x="86" y="23676"/>
                  </a:cubicBezTo>
                  <a:cubicBezTo>
                    <a:pt x="39" y="23486"/>
                    <a:pt x="39" y="23295"/>
                    <a:pt x="86" y="23105"/>
                  </a:cubicBezTo>
                  <a:cubicBezTo>
                    <a:pt x="1324" y="15913"/>
                    <a:pt x="5325" y="9484"/>
                    <a:pt x="11230" y="5198"/>
                  </a:cubicBezTo>
                  <a:lnTo>
                    <a:pt x="11230" y="5198"/>
                  </a:lnTo>
                  <a:cubicBezTo>
                    <a:pt x="16536" y="1292"/>
                    <a:pt x="23032" y="-660"/>
                    <a:pt x="29614" y="-327"/>
                  </a:cubicBezTo>
                  <a:lnTo>
                    <a:pt x="31519" y="-327"/>
                  </a:lnTo>
                  <a:cubicBezTo>
                    <a:pt x="34443" y="-13"/>
                    <a:pt x="37281" y="825"/>
                    <a:pt x="39901" y="2150"/>
                  </a:cubicBezTo>
                  <a:lnTo>
                    <a:pt x="49426" y="14913"/>
                  </a:lnTo>
                  <a:lnTo>
                    <a:pt x="391659" y="487543"/>
                  </a:lnTo>
                  <a:lnTo>
                    <a:pt x="391659" y="487543"/>
                  </a:lnTo>
                  <a:lnTo>
                    <a:pt x="392516" y="488687"/>
                  </a:lnTo>
                  <a:lnTo>
                    <a:pt x="392516" y="488687"/>
                  </a:lnTo>
                  <a:lnTo>
                    <a:pt x="520913" y="665947"/>
                  </a:lnTo>
                  <a:lnTo>
                    <a:pt x="520913" y="665947"/>
                  </a:lnTo>
                  <a:lnTo>
                    <a:pt x="661883" y="859495"/>
                  </a:lnTo>
                  <a:lnTo>
                    <a:pt x="661883" y="859495"/>
                  </a:lnTo>
                  <a:lnTo>
                    <a:pt x="714080" y="931504"/>
                  </a:lnTo>
                  <a:lnTo>
                    <a:pt x="714080" y="931504"/>
                  </a:lnTo>
                  <a:lnTo>
                    <a:pt x="714747" y="932266"/>
                  </a:lnTo>
                  <a:lnTo>
                    <a:pt x="798567" y="1048090"/>
                  </a:lnTo>
                  <a:lnTo>
                    <a:pt x="798567" y="1048090"/>
                  </a:lnTo>
                  <a:lnTo>
                    <a:pt x="806282" y="1058853"/>
                  </a:lnTo>
                  <a:lnTo>
                    <a:pt x="806282" y="105885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17" name="Google Shape;1317;p4"/>
          <p:cNvGrpSpPr/>
          <p:nvPr/>
        </p:nvGrpSpPr>
        <p:grpSpPr>
          <a:xfrm>
            <a:off x="280818" y="4861923"/>
            <a:ext cx="366116" cy="832136"/>
            <a:chOff x="5662611" y="2447924"/>
            <a:chExt cx="862870" cy="1961198"/>
          </a:xfrm>
        </p:grpSpPr>
        <p:sp>
          <p:nvSpPr>
            <p:cNvPr id="1318" name="Google Shape;1318;p4"/>
            <p:cNvSpPr/>
            <p:nvPr/>
          </p:nvSpPr>
          <p:spPr>
            <a:xfrm>
              <a:off x="5670898" y="2519475"/>
              <a:ext cx="158877" cy="184100"/>
            </a:xfrm>
            <a:custGeom>
              <a:avLst/>
              <a:gdLst/>
              <a:ahLst/>
              <a:cxnLst/>
              <a:rect l="l" t="t" r="r" b="b"/>
              <a:pathLst>
                <a:path w="158877" h="184100" extrusionOk="0">
                  <a:moveTo>
                    <a:pt x="158632" y="123221"/>
                  </a:moveTo>
                  <a:lnTo>
                    <a:pt x="14995" y="183799"/>
                  </a:lnTo>
                  <a:lnTo>
                    <a:pt x="8328" y="113696"/>
                  </a:lnTo>
                  <a:lnTo>
                    <a:pt x="517" y="32066"/>
                  </a:lnTo>
                  <a:lnTo>
                    <a:pt x="-245" y="24161"/>
                  </a:lnTo>
                  <a:cubicBezTo>
                    <a:pt x="232" y="20398"/>
                    <a:pt x="2660" y="17179"/>
                    <a:pt x="6137" y="15683"/>
                  </a:cubicBezTo>
                  <a:cubicBezTo>
                    <a:pt x="12586" y="13893"/>
                    <a:pt x="19320" y="17388"/>
                    <a:pt x="21568" y="23684"/>
                  </a:cubicBezTo>
                  <a:cubicBezTo>
                    <a:pt x="18939" y="18531"/>
                    <a:pt x="19901" y="12283"/>
                    <a:pt x="23949" y="8158"/>
                  </a:cubicBezTo>
                  <a:cubicBezTo>
                    <a:pt x="28711" y="4730"/>
                    <a:pt x="37379" y="7492"/>
                    <a:pt x="41284" y="15969"/>
                  </a:cubicBezTo>
                  <a:cubicBezTo>
                    <a:pt x="39084" y="11292"/>
                    <a:pt x="39665" y="5787"/>
                    <a:pt x="42808" y="1681"/>
                  </a:cubicBezTo>
                  <a:cubicBezTo>
                    <a:pt x="47218" y="-1462"/>
                    <a:pt x="53276" y="-804"/>
                    <a:pt x="56905" y="3206"/>
                  </a:cubicBezTo>
                  <a:lnTo>
                    <a:pt x="62144" y="9397"/>
                  </a:lnTo>
                  <a:lnTo>
                    <a:pt x="63573" y="11111"/>
                  </a:lnTo>
                  <a:lnTo>
                    <a:pt x="88814" y="40829"/>
                  </a:lnTo>
                  <a:lnTo>
                    <a:pt x="92815" y="45592"/>
                  </a:lnTo>
                  <a:lnTo>
                    <a:pt x="105387" y="60451"/>
                  </a:lnTo>
                  <a:lnTo>
                    <a:pt x="109769" y="65499"/>
                  </a:lnTo>
                  <a:cubicBezTo>
                    <a:pt x="110521" y="66309"/>
                    <a:pt x="111217" y="67175"/>
                    <a:pt x="111865" y="68071"/>
                  </a:cubicBezTo>
                  <a:lnTo>
                    <a:pt x="157870" y="12226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9" name="Google Shape;1319;p4"/>
            <p:cNvSpPr/>
            <p:nvPr/>
          </p:nvSpPr>
          <p:spPr>
            <a:xfrm>
              <a:off x="5670422" y="2526410"/>
              <a:ext cx="69437" cy="179451"/>
            </a:xfrm>
            <a:custGeom>
              <a:avLst/>
              <a:gdLst/>
              <a:ahLst/>
              <a:cxnLst/>
              <a:rect l="l" t="t" r="r" b="b"/>
              <a:pathLst>
                <a:path w="69437" h="179451" extrusionOk="0">
                  <a:moveTo>
                    <a:pt x="0" y="3334"/>
                  </a:moveTo>
                  <a:lnTo>
                    <a:pt x="15526" y="0"/>
                  </a:lnTo>
                  <a:lnTo>
                    <a:pt x="69437" y="167831"/>
                  </a:lnTo>
                  <a:lnTo>
                    <a:pt x="16669" y="179451"/>
                  </a:lnTo>
                  <a:lnTo>
                    <a:pt x="0" y="3334"/>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p4"/>
            <p:cNvSpPr/>
            <p:nvPr/>
          </p:nvSpPr>
          <p:spPr>
            <a:xfrm>
              <a:off x="5706903" y="2511932"/>
              <a:ext cx="125158" cy="164592"/>
            </a:xfrm>
            <a:custGeom>
              <a:avLst/>
              <a:gdLst/>
              <a:ahLst/>
              <a:cxnLst/>
              <a:rect l="l" t="t" r="r" b="b"/>
              <a:pathLst>
                <a:path w="125158" h="164592" extrusionOk="0">
                  <a:moveTo>
                    <a:pt x="12573" y="0"/>
                  </a:moveTo>
                  <a:lnTo>
                    <a:pt x="0" y="8668"/>
                  </a:lnTo>
                  <a:lnTo>
                    <a:pt x="82010" y="164592"/>
                  </a:lnTo>
                  <a:lnTo>
                    <a:pt x="125159" y="135731"/>
                  </a:lnTo>
                  <a:lnTo>
                    <a:pt x="12573"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1" name="Google Shape;1321;p4"/>
            <p:cNvSpPr/>
            <p:nvPr/>
          </p:nvSpPr>
          <p:spPr>
            <a:xfrm>
              <a:off x="5662611" y="2447924"/>
              <a:ext cx="66675" cy="99536"/>
            </a:xfrm>
            <a:custGeom>
              <a:avLst/>
              <a:gdLst/>
              <a:ahLst/>
              <a:cxnLst/>
              <a:rect l="l" t="t" r="r" b="b"/>
              <a:pathLst>
                <a:path w="66675" h="99536" extrusionOk="0">
                  <a:moveTo>
                    <a:pt x="66430" y="78376"/>
                  </a:moveTo>
                  <a:cubicBezTo>
                    <a:pt x="62763" y="74356"/>
                    <a:pt x="56677" y="73699"/>
                    <a:pt x="52238" y="76852"/>
                  </a:cubicBezTo>
                  <a:cubicBezTo>
                    <a:pt x="49133" y="80976"/>
                    <a:pt x="48581" y="86481"/>
                    <a:pt x="50809" y="91139"/>
                  </a:cubicBezTo>
                  <a:cubicBezTo>
                    <a:pt x="48723" y="84405"/>
                    <a:pt x="41580" y="80633"/>
                    <a:pt x="34846" y="82719"/>
                  </a:cubicBezTo>
                  <a:cubicBezTo>
                    <a:pt x="34379" y="82871"/>
                    <a:pt x="33922" y="83033"/>
                    <a:pt x="33474" y="83233"/>
                  </a:cubicBezTo>
                  <a:cubicBezTo>
                    <a:pt x="29397" y="87377"/>
                    <a:pt x="28407" y="93654"/>
                    <a:pt x="30997" y="98854"/>
                  </a:cubicBezTo>
                  <a:cubicBezTo>
                    <a:pt x="28778" y="92520"/>
                    <a:pt x="22034" y="88977"/>
                    <a:pt x="15567" y="90758"/>
                  </a:cubicBezTo>
                  <a:cubicBezTo>
                    <a:pt x="12148" y="92310"/>
                    <a:pt x="9766" y="95511"/>
                    <a:pt x="9280" y="99235"/>
                  </a:cubicBezTo>
                  <a:lnTo>
                    <a:pt x="-245" y="-30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2" name="Google Shape;1322;p4"/>
            <p:cNvSpPr/>
            <p:nvPr/>
          </p:nvSpPr>
          <p:spPr>
            <a:xfrm>
              <a:off x="5684392" y="2629896"/>
              <a:ext cx="841089" cy="1779035"/>
            </a:xfrm>
            <a:custGeom>
              <a:avLst/>
              <a:gdLst/>
              <a:ahLst/>
              <a:cxnLst/>
              <a:rect l="l" t="t" r="r" b="b"/>
              <a:pathLst>
                <a:path w="841089" h="1779035" extrusionOk="0">
                  <a:moveTo>
                    <a:pt x="840845" y="1661768"/>
                  </a:moveTo>
                  <a:lnTo>
                    <a:pt x="838940" y="1663292"/>
                  </a:lnTo>
                  <a:cubicBezTo>
                    <a:pt x="830081" y="1670722"/>
                    <a:pt x="821318" y="1678246"/>
                    <a:pt x="812746" y="1686057"/>
                  </a:cubicBezTo>
                  <a:cubicBezTo>
                    <a:pt x="808174" y="1690057"/>
                    <a:pt x="803221" y="1694153"/>
                    <a:pt x="799220" y="1698344"/>
                  </a:cubicBezTo>
                  <a:lnTo>
                    <a:pt x="798459" y="1699106"/>
                  </a:lnTo>
                  <a:lnTo>
                    <a:pt x="798459" y="1699106"/>
                  </a:lnTo>
                  <a:cubicBezTo>
                    <a:pt x="789886" y="1707040"/>
                    <a:pt x="781504" y="1715137"/>
                    <a:pt x="773312" y="1723395"/>
                  </a:cubicBezTo>
                  <a:cubicBezTo>
                    <a:pt x="768169" y="1728538"/>
                    <a:pt x="763026" y="1733777"/>
                    <a:pt x="757977" y="1739016"/>
                  </a:cubicBezTo>
                  <a:cubicBezTo>
                    <a:pt x="751405" y="1745779"/>
                    <a:pt x="744928" y="1752732"/>
                    <a:pt x="738927" y="1759685"/>
                  </a:cubicBezTo>
                  <a:lnTo>
                    <a:pt x="738927" y="1759685"/>
                  </a:lnTo>
                  <a:cubicBezTo>
                    <a:pt x="733117" y="1765972"/>
                    <a:pt x="727402" y="1772448"/>
                    <a:pt x="721782" y="1778735"/>
                  </a:cubicBezTo>
                  <a:lnTo>
                    <a:pt x="721782" y="1778735"/>
                  </a:lnTo>
                  <a:lnTo>
                    <a:pt x="677777" y="1673960"/>
                  </a:lnTo>
                  <a:lnTo>
                    <a:pt x="677205" y="1672722"/>
                  </a:lnTo>
                  <a:lnTo>
                    <a:pt x="591480" y="1472506"/>
                  </a:lnTo>
                  <a:lnTo>
                    <a:pt x="498135" y="1251240"/>
                  </a:lnTo>
                  <a:lnTo>
                    <a:pt x="407267" y="1036356"/>
                  </a:lnTo>
                  <a:lnTo>
                    <a:pt x="407267" y="1036356"/>
                  </a:lnTo>
                  <a:lnTo>
                    <a:pt x="3788" y="79665"/>
                  </a:lnTo>
                  <a:lnTo>
                    <a:pt x="3788" y="79665"/>
                  </a:lnTo>
                  <a:cubicBezTo>
                    <a:pt x="3026" y="78513"/>
                    <a:pt x="2359" y="77303"/>
                    <a:pt x="1787" y="76046"/>
                  </a:cubicBezTo>
                  <a:cubicBezTo>
                    <a:pt x="-89" y="71664"/>
                    <a:pt x="-680" y="66845"/>
                    <a:pt x="73" y="62139"/>
                  </a:cubicBezTo>
                  <a:lnTo>
                    <a:pt x="73" y="62139"/>
                  </a:lnTo>
                  <a:cubicBezTo>
                    <a:pt x="178" y="61273"/>
                    <a:pt x="340" y="60415"/>
                    <a:pt x="549" y="59568"/>
                  </a:cubicBezTo>
                  <a:lnTo>
                    <a:pt x="549" y="59568"/>
                  </a:lnTo>
                  <a:cubicBezTo>
                    <a:pt x="2073" y="53148"/>
                    <a:pt x="6035" y="47585"/>
                    <a:pt x="11598" y="44042"/>
                  </a:cubicBezTo>
                  <a:cubicBezTo>
                    <a:pt x="12389" y="43480"/>
                    <a:pt x="13217" y="42966"/>
                    <a:pt x="14075" y="42518"/>
                  </a:cubicBezTo>
                  <a:lnTo>
                    <a:pt x="15884" y="41661"/>
                  </a:lnTo>
                  <a:lnTo>
                    <a:pt x="18361" y="40804"/>
                  </a:lnTo>
                  <a:cubicBezTo>
                    <a:pt x="29734" y="37412"/>
                    <a:pt x="41964" y="42156"/>
                    <a:pt x="48079" y="52329"/>
                  </a:cubicBezTo>
                  <a:lnTo>
                    <a:pt x="48746" y="52329"/>
                  </a:lnTo>
                  <a:cubicBezTo>
                    <a:pt x="47879" y="49233"/>
                    <a:pt x="47622" y="45994"/>
                    <a:pt x="47984" y="42804"/>
                  </a:cubicBezTo>
                  <a:lnTo>
                    <a:pt x="47984" y="42804"/>
                  </a:lnTo>
                  <a:cubicBezTo>
                    <a:pt x="49832" y="28564"/>
                    <a:pt x="62881" y="18515"/>
                    <a:pt x="77121" y="20372"/>
                  </a:cubicBezTo>
                  <a:cubicBezTo>
                    <a:pt x="84702" y="21353"/>
                    <a:pt x="91465" y="25620"/>
                    <a:pt x="95609" y="32040"/>
                  </a:cubicBezTo>
                  <a:lnTo>
                    <a:pt x="95609" y="32040"/>
                  </a:lnTo>
                  <a:lnTo>
                    <a:pt x="96085" y="32040"/>
                  </a:lnTo>
                  <a:cubicBezTo>
                    <a:pt x="94780" y="26973"/>
                    <a:pt x="95009" y="21639"/>
                    <a:pt x="96752" y="16705"/>
                  </a:cubicBezTo>
                  <a:lnTo>
                    <a:pt x="97609" y="14895"/>
                  </a:lnTo>
                  <a:cubicBezTo>
                    <a:pt x="100247" y="8885"/>
                    <a:pt x="105086" y="4113"/>
                    <a:pt x="111134" y="1560"/>
                  </a:cubicBezTo>
                  <a:lnTo>
                    <a:pt x="111134" y="1560"/>
                  </a:lnTo>
                  <a:cubicBezTo>
                    <a:pt x="118326" y="-1297"/>
                    <a:pt x="126403" y="-849"/>
                    <a:pt x="133233" y="2799"/>
                  </a:cubicBezTo>
                  <a:lnTo>
                    <a:pt x="133233" y="2799"/>
                  </a:lnTo>
                  <a:cubicBezTo>
                    <a:pt x="134309" y="3380"/>
                    <a:pt x="135328" y="4046"/>
                    <a:pt x="136280" y="4799"/>
                  </a:cubicBezTo>
                  <a:cubicBezTo>
                    <a:pt x="140052" y="7552"/>
                    <a:pt x="143014" y="11266"/>
                    <a:pt x="144853" y="15562"/>
                  </a:cubicBezTo>
                  <a:lnTo>
                    <a:pt x="144853" y="15562"/>
                  </a:lnTo>
                  <a:cubicBezTo>
                    <a:pt x="144853" y="16229"/>
                    <a:pt x="145425" y="16991"/>
                    <a:pt x="145615" y="17658"/>
                  </a:cubicBezTo>
                  <a:cubicBezTo>
                    <a:pt x="145805" y="18324"/>
                    <a:pt x="145615" y="17658"/>
                    <a:pt x="145615" y="17658"/>
                  </a:cubicBezTo>
                  <a:lnTo>
                    <a:pt x="145615" y="19087"/>
                  </a:lnTo>
                  <a:lnTo>
                    <a:pt x="145615" y="19087"/>
                  </a:lnTo>
                  <a:lnTo>
                    <a:pt x="625199" y="1150656"/>
                  </a:lnTo>
                  <a:lnTo>
                    <a:pt x="626532" y="1153705"/>
                  </a:lnTo>
                  <a:lnTo>
                    <a:pt x="626532" y="1153705"/>
                  </a:lnTo>
                  <a:lnTo>
                    <a:pt x="813984" y="1598331"/>
                  </a:lnTo>
                  <a:lnTo>
                    <a:pt x="813984" y="1598331"/>
                  </a:lnTo>
                  <a:lnTo>
                    <a:pt x="831225" y="163948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3" name="Google Shape;1323;p4"/>
            <p:cNvSpPr/>
            <p:nvPr/>
          </p:nvSpPr>
          <p:spPr>
            <a:xfrm>
              <a:off x="5684857" y="2669913"/>
              <a:ext cx="757471" cy="1739209"/>
            </a:xfrm>
            <a:custGeom>
              <a:avLst/>
              <a:gdLst/>
              <a:ahLst/>
              <a:cxnLst/>
              <a:rect l="l" t="t" r="r" b="b"/>
              <a:pathLst>
                <a:path w="757471" h="1739209" extrusionOk="0">
                  <a:moveTo>
                    <a:pt x="757227" y="1699189"/>
                  </a:moveTo>
                  <a:cubicBezTo>
                    <a:pt x="750655" y="1705952"/>
                    <a:pt x="744178" y="1712905"/>
                    <a:pt x="738177" y="1719858"/>
                  </a:cubicBezTo>
                  <a:lnTo>
                    <a:pt x="738177" y="1719858"/>
                  </a:lnTo>
                  <a:cubicBezTo>
                    <a:pt x="732367" y="1726145"/>
                    <a:pt x="726652" y="1732622"/>
                    <a:pt x="721032" y="1738908"/>
                  </a:cubicBezTo>
                  <a:lnTo>
                    <a:pt x="676741" y="1636515"/>
                  </a:lnTo>
                  <a:lnTo>
                    <a:pt x="676169" y="1635181"/>
                  </a:lnTo>
                  <a:lnTo>
                    <a:pt x="591111" y="1433537"/>
                  </a:lnTo>
                  <a:lnTo>
                    <a:pt x="497861" y="1212366"/>
                  </a:lnTo>
                  <a:lnTo>
                    <a:pt x="407278" y="997578"/>
                  </a:lnTo>
                  <a:lnTo>
                    <a:pt x="407278" y="997578"/>
                  </a:lnTo>
                  <a:lnTo>
                    <a:pt x="3609" y="39553"/>
                  </a:lnTo>
                  <a:lnTo>
                    <a:pt x="3609" y="39553"/>
                  </a:lnTo>
                  <a:cubicBezTo>
                    <a:pt x="2828" y="38382"/>
                    <a:pt x="2161" y="37134"/>
                    <a:pt x="1609" y="35838"/>
                  </a:cubicBezTo>
                  <a:cubicBezTo>
                    <a:pt x="1285" y="35095"/>
                    <a:pt x="999" y="34334"/>
                    <a:pt x="751" y="33553"/>
                  </a:cubicBezTo>
                  <a:cubicBezTo>
                    <a:pt x="761" y="33333"/>
                    <a:pt x="761" y="33105"/>
                    <a:pt x="751" y="32886"/>
                  </a:cubicBezTo>
                  <a:lnTo>
                    <a:pt x="751" y="32886"/>
                  </a:lnTo>
                  <a:cubicBezTo>
                    <a:pt x="-154" y="29800"/>
                    <a:pt x="-449" y="26561"/>
                    <a:pt x="-106" y="23361"/>
                  </a:cubicBezTo>
                  <a:lnTo>
                    <a:pt x="-106" y="23361"/>
                  </a:lnTo>
                  <a:cubicBezTo>
                    <a:pt x="-201" y="22380"/>
                    <a:pt x="-201" y="21389"/>
                    <a:pt x="-106" y="20408"/>
                  </a:cubicBezTo>
                  <a:cubicBezTo>
                    <a:pt x="1218" y="13731"/>
                    <a:pt x="5161" y="7863"/>
                    <a:pt x="10848" y="4120"/>
                  </a:cubicBezTo>
                  <a:cubicBezTo>
                    <a:pt x="11638" y="3558"/>
                    <a:pt x="12467" y="3044"/>
                    <a:pt x="13324" y="2596"/>
                  </a:cubicBezTo>
                  <a:lnTo>
                    <a:pt x="15134" y="1739"/>
                  </a:lnTo>
                  <a:lnTo>
                    <a:pt x="17611" y="882"/>
                  </a:lnTo>
                  <a:cubicBezTo>
                    <a:pt x="26212" y="-1814"/>
                    <a:pt x="35603" y="167"/>
                    <a:pt x="42376" y="6120"/>
                  </a:cubicBezTo>
                  <a:lnTo>
                    <a:pt x="42376" y="6597"/>
                  </a:lnTo>
                  <a:lnTo>
                    <a:pt x="45709" y="14503"/>
                  </a:lnTo>
                  <a:lnTo>
                    <a:pt x="50186" y="25170"/>
                  </a:lnTo>
                  <a:lnTo>
                    <a:pt x="535199" y="1175219"/>
                  </a:lnTo>
                  <a:lnTo>
                    <a:pt x="535199" y="1175219"/>
                  </a:lnTo>
                  <a:lnTo>
                    <a:pt x="625782" y="1390008"/>
                  </a:lnTo>
                  <a:lnTo>
                    <a:pt x="719032" y="16111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4" name="Google Shape;1324;p4"/>
            <p:cNvSpPr/>
            <p:nvPr/>
          </p:nvSpPr>
          <p:spPr>
            <a:xfrm>
              <a:off x="5780615" y="2628871"/>
              <a:ext cx="744866" cy="1699669"/>
            </a:xfrm>
            <a:custGeom>
              <a:avLst/>
              <a:gdLst/>
              <a:ahLst/>
              <a:cxnLst/>
              <a:rect l="l" t="t" r="r" b="b"/>
              <a:pathLst>
                <a:path w="744866" h="1699669" extrusionOk="0">
                  <a:moveTo>
                    <a:pt x="735097" y="1640314"/>
                  </a:moveTo>
                  <a:lnTo>
                    <a:pt x="744622" y="1662793"/>
                  </a:lnTo>
                  <a:lnTo>
                    <a:pt x="742717" y="1664317"/>
                  </a:lnTo>
                  <a:cubicBezTo>
                    <a:pt x="733858" y="1671746"/>
                    <a:pt x="725096" y="1679271"/>
                    <a:pt x="716523" y="1687081"/>
                  </a:cubicBezTo>
                  <a:cubicBezTo>
                    <a:pt x="711951" y="1691082"/>
                    <a:pt x="706998" y="1695178"/>
                    <a:pt x="702998" y="1699369"/>
                  </a:cubicBezTo>
                  <a:lnTo>
                    <a:pt x="698997" y="1689844"/>
                  </a:lnTo>
                  <a:lnTo>
                    <a:pt x="697759" y="1686796"/>
                  </a:lnTo>
                  <a:lnTo>
                    <a:pt x="671660" y="1624883"/>
                  </a:lnTo>
                  <a:lnTo>
                    <a:pt x="580982" y="1410380"/>
                  </a:lnTo>
                  <a:lnTo>
                    <a:pt x="580982" y="1410380"/>
                  </a:lnTo>
                  <a:lnTo>
                    <a:pt x="3291" y="40304"/>
                  </a:lnTo>
                  <a:lnTo>
                    <a:pt x="3291" y="40304"/>
                  </a:lnTo>
                  <a:cubicBezTo>
                    <a:pt x="2510" y="39161"/>
                    <a:pt x="1843" y="37951"/>
                    <a:pt x="1291" y="36685"/>
                  </a:cubicBezTo>
                  <a:lnTo>
                    <a:pt x="433" y="34303"/>
                  </a:lnTo>
                  <a:cubicBezTo>
                    <a:pt x="433" y="34303"/>
                    <a:pt x="433" y="33732"/>
                    <a:pt x="433" y="33541"/>
                  </a:cubicBezTo>
                  <a:cubicBezTo>
                    <a:pt x="433" y="33351"/>
                    <a:pt x="433" y="33541"/>
                    <a:pt x="433" y="32970"/>
                  </a:cubicBezTo>
                  <a:cubicBezTo>
                    <a:pt x="-767" y="27798"/>
                    <a:pt x="-367" y="22388"/>
                    <a:pt x="1577" y="17444"/>
                  </a:cubicBezTo>
                  <a:lnTo>
                    <a:pt x="2434" y="15634"/>
                  </a:lnTo>
                  <a:cubicBezTo>
                    <a:pt x="5348" y="9643"/>
                    <a:pt x="10273" y="4862"/>
                    <a:pt x="16340" y="2109"/>
                  </a:cubicBezTo>
                  <a:lnTo>
                    <a:pt x="17102" y="2109"/>
                  </a:lnTo>
                  <a:cubicBezTo>
                    <a:pt x="23103" y="-558"/>
                    <a:pt x="29847" y="-1025"/>
                    <a:pt x="36152" y="775"/>
                  </a:cubicBezTo>
                  <a:lnTo>
                    <a:pt x="38153" y="1442"/>
                  </a:lnTo>
                  <a:cubicBezTo>
                    <a:pt x="40915" y="2471"/>
                    <a:pt x="43496" y="3947"/>
                    <a:pt x="45772" y="5824"/>
                  </a:cubicBezTo>
                  <a:lnTo>
                    <a:pt x="50249" y="16396"/>
                  </a:lnTo>
                  <a:lnTo>
                    <a:pt x="50249" y="16396"/>
                  </a:lnTo>
                  <a:lnTo>
                    <a:pt x="51202" y="18778"/>
                  </a:lnTo>
                  <a:lnTo>
                    <a:pt x="51773" y="20111"/>
                  </a:lnTo>
                  <a:lnTo>
                    <a:pt x="528976" y="1151681"/>
                  </a:lnTo>
                  <a:lnTo>
                    <a:pt x="530309" y="1154729"/>
                  </a:lnTo>
                  <a:lnTo>
                    <a:pt x="530309" y="1154729"/>
                  </a:lnTo>
                  <a:lnTo>
                    <a:pt x="717761" y="1599356"/>
                  </a:lnTo>
                  <a:lnTo>
                    <a:pt x="717761" y="1599356"/>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25" name="Google Shape;1325;p4"/>
          <p:cNvGrpSpPr/>
          <p:nvPr/>
        </p:nvGrpSpPr>
        <p:grpSpPr>
          <a:xfrm>
            <a:off x="911461" y="4444554"/>
            <a:ext cx="995625" cy="1054737"/>
            <a:chOff x="4924424" y="2185987"/>
            <a:chExt cx="2346511" cy="2485828"/>
          </a:xfrm>
        </p:grpSpPr>
        <p:sp>
          <p:nvSpPr>
            <p:cNvPr id="1326" name="Google Shape;1326;p4"/>
            <p:cNvSpPr/>
            <p:nvPr/>
          </p:nvSpPr>
          <p:spPr>
            <a:xfrm>
              <a:off x="4924424" y="2187130"/>
              <a:ext cx="2346511" cy="2484685"/>
            </a:xfrm>
            <a:custGeom>
              <a:avLst/>
              <a:gdLst/>
              <a:ahLst/>
              <a:cxnLst/>
              <a:rect l="l" t="t" r="r" b="b"/>
              <a:pathLst>
                <a:path w="2346511" h="2484685" extrusionOk="0">
                  <a:moveTo>
                    <a:pt x="1076197" y="-182"/>
                  </a:moveTo>
                  <a:lnTo>
                    <a:pt x="2307589" y="786773"/>
                  </a:lnTo>
                  <a:cubicBezTo>
                    <a:pt x="2346432" y="811672"/>
                    <a:pt x="2357776" y="863335"/>
                    <a:pt x="2332926" y="902216"/>
                  </a:cubicBezTo>
                  <a:lnTo>
                    <a:pt x="1346230" y="2445933"/>
                  </a:lnTo>
                  <a:cubicBezTo>
                    <a:pt x="1321399" y="2484804"/>
                    <a:pt x="1269754" y="2496187"/>
                    <a:pt x="1230883" y="2471365"/>
                  </a:cubicBezTo>
                  <a:lnTo>
                    <a:pt x="-414" y="1684314"/>
                  </a:lnTo>
                  <a:lnTo>
                    <a:pt x="1075911" y="-18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7" name="Google Shape;1327;p4"/>
            <p:cNvSpPr/>
            <p:nvPr/>
          </p:nvSpPr>
          <p:spPr>
            <a:xfrm>
              <a:off x="4928330" y="2185987"/>
              <a:ext cx="1235201" cy="1784223"/>
            </a:xfrm>
            <a:custGeom>
              <a:avLst/>
              <a:gdLst/>
              <a:ahLst/>
              <a:cxnLst/>
              <a:rect l="l" t="t" r="r" b="b"/>
              <a:pathLst>
                <a:path w="1235201" h="1784223" extrusionOk="0">
                  <a:moveTo>
                    <a:pt x="1074992" y="0"/>
                  </a:moveTo>
                  <a:lnTo>
                    <a:pt x="1235202" y="102489"/>
                  </a:lnTo>
                  <a:lnTo>
                    <a:pt x="160306" y="1784223"/>
                  </a:lnTo>
                  <a:lnTo>
                    <a:pt x="0" y="1681734"/>
                  </a:lnTo>
                  <a:lnTo>
                    <a:pt x="1074992" y="0"/>
                  </a:lnTo>
                  <a:lnTo>
                    <a:pt x="1074992" y="0"/>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8" name="Google Shape;1328;p4"/>
            <p:cNvSpPr/>
            <p:nvPr/>
          </p:nvSpPr>
          <p:spPr>
            <a:xfrm>
              <a:off x="4924520" y="2187510"/>
              <a:ext cx="1107852" cy="1702784"/>
            </a:xfrm>
            <a:custGeom>
              <a:avLst/>
              <a:gdLst/>
              <a:ahLst/>
              <a:cxnLst/>
              <a:rect l="l" t="t" r="r" b="b"/>
              <a:pathLst>
                <a:path w="1107852" h="1702784" extrusionOk="0">
                  <a:moveTo>
                    <a:pt x="1074896" y="0"/>
                  </a:moveTo>
                  <a:lnTo>
                    <a:pt x="1107853" y="21050"/>
                  </a:lnTo>
                  <a:lnTo>
                    <a:pt x="32957" y="1702784"/>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9" name="Google Shape;1329;p4"/>
            <p:cNvSpPr/>
            <p:nvPr/>
          </p:nvSpPr>
          <p:spPr>
            <a:xfrm>
              <a:off x="4957762" y="2208656"/>
              <a:ext cx="1087088" cy="1689639"/>
            </a:xfrm>
            <a:custGeom>
              <a:avLst/>
              <a:gdLst/>
              <a:ahLst/>
              <a:cxnLst/>
              <a:rect l="l" t="t" r="r" b="b"/>
              <a:pathLst>
                <a:path w="1087088" h="1689639" extrusionOk="0">
                  <a:moveTo>
                    <a:pt x="1074896" y="0"/>
                  </a:moveTo>
                  <a:lnTo>
                    <a:pt x="1087088" y="7906"/>
                  </a:lnTo>
                  <a:lnTo>
                    <a:pt x="12192" y="1689640"/>
                  </a:lnTo>
                  <a:lnTo>
                    <a:pt x="0" y="1681829"/>
                  </a:lnTo>
                  <a:lnTo>
                    <a:pt x="1074896" y="0"/>
                  </a:lnTo>
                  <a:lnTo>
                    <a:pt x="1074896" y="0"/>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0" name="Google Shape;1330;p4"/>
            <p:cNvSpPr/>
            <p:nvPr/>
          </p:nvSpPr>
          <p:spPr>
            <a:xfrm>
              <a:off x="4962810" y="2211990"/>
              <a:ext cx="1087183" cy="1689544"/>
            </a:xfrm>
            <a:custGeom>
              <a:avLst/>
              <a:gdLst/>
              <a:ahLst/>
              <a:cxnLst/>
              <a:rect l="l" t="t" r="r" b="b"/>
              <a:pathLst>
                <a:path w="1087183" h="1689544" extrusionOk="0">
                  <a:moveTo>
                    <a:pt x="1074896" y="0"/>
                  </a:moveTo>
                  <a:lnTo>
                    <a:pt x="1087184" y="7810"/>
                  </a:lnTo>
                  <a:lnTo>
                    <a:pt x="12287" y="1689545"/>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1" name="Google Shape;1331;p4"/>
            <p:cNvSpPr/>
            <p:nvPr/>
          </p:nvSpPr>
          <p:spPr>
            <a:xfrm rot="1952229">
              <a:off x="6066496" y="2839856"/>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2" name="Google Shape;1332;p4"/>
            <p:cNvSpPr/>
            <p:nvPr/>
          </p:nvSpPr>
          <p:spPr>
            <a:xfrm rot="1952229">
              <a:off x="5993525" y="2954047"/>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3" name="Google Shape;1333;p4"/>
            <p:cNvSpPr/>
            <p:nvPr/>
          </p:nvSpPr>
          <p:spPr>
            <a:xfrm rot="1952229">
              <a:off x="5922555" y="3065061"/>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4" name="Google Shape;1334;p4"/>
            <p:cNvSpPr/>
            <p:nvPr/>
          </p:nvSpPr>
          <p:spPr>
            <a:xfrm rot="1952229">
              <a:off x="5881909" y="4171354"/>
              <a:ext cx="466614" cy="61777"/>
            </a:xfrm>
            <a:custGeom>
              <a:avLst/>
              <a:gdLst/>
              <a:ahLst/>
              <a:cxnLst/>
              <a:rect l="l" t="t" r="r" b="b"/>
              <a:pathLst>
                <a:path w="466915" h="61817" extrusionOk="0">
                  <a:moveTo>
                    <a:pt x="-414" y="-182"/>
                  </a:moveTo>
                  <a:lnTo>
                    <a:pt x="466502" y="-182"/>
                  </a:lnTo>
                  <a:lnTo>
                    <a:pt x="466502"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5" name="Google Shape;1335;p4"/>
            <p:cNvSpPr/>
            <p:nvPr/>
          </p:nvSpPr>
          <p:spPr>
            <a:xfrm rot="1952229">
              <a:off x="5810983" y="4282449"/>
              <a:ext cx="466614" cy="61777"/>
            </a:xfrm>
            <a:custGeom>
              <a:avLst/>
              <a:gdLst/>
              <a:ahLst/>
              <a:cxnLst/>
              <a:rect l="l" t="t" r="r" b="b"/>
              <a:pathLst>
                <a:path w="466915" h="61817" extrusionOk="0">
                  <a:moveTo>
                    <a:pt x="-414" y="-182"/>
                  </a:moveTo>
                  <a:lnTo>
                    <a:pt x="466501" y="-182"/>
                  </a:lnTo>
                  <a:lnTo>
                    <a:pt x="466501"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36" name="Google Shape;1336;p4"/>
          <p:cNvGrpSpPr/>
          <p:nvPr/>
        </p:nvGrpSpPr>
        <p:grpSpPr>
          <a:xfrm>
            <a:off x="798647" y="5124920"/>
            <a:ext cx="448897" cy="496965"/>
            <a:chOff x="5567361" y="2843527"/>
            <a:chExt cx="1057970" cy="1171259"/>
          </a:xfrm>
        </p:grpSpPr>
        <p:sp>
          <p:nvSpPr>
            <p:cNvPr id="1337" name="Google Shape;1337;p4"/>
            <p:cNvSpPr/>
            <p:nvPr/>
          </p:nvSpPr>
          <p:spPr>
            <a:xfrm>
              <a:off x="5567361" y="2886455"/>
              <a:ext cx="1057846" cy="1128331"/>
            </a:xfrm>
            <a:custGeom>
              <a:avLst/>
              <a:gdLst/>
              <a:ahLst/>
              <a:cxnLst/>
              <a:rect l="l" t="t" r="r" b="b"/>
              <a:pathLst>
                <a:path w="1057846" h="1128331" extrusionOk="0">
                  <a:moveTo>
                    <a:pt x="1057469" y="182705"/>
                  </a:moveTo>
                  <a:lnTo>
                    <a:pt x="987746" y="504079"/>
                  </a:lnTo>
                  <a:lnTo>
                    <a:pt x="852395" y="1127966"/>
                  </a:lnTo>
                  <a:cubicBezTo>
                    <a:pt x="686899" y="1019477"/>
                    <a:pt x="493255" y="961831"/>
                    <a:pt x="295374" y="962136"/>
                  </a:cubicBezTo>
                  <a:lnTo>
                    <a:pt x="213077" y="962136"/>
                  </a:lnTo>
                  <a:cubicBezTo>
                    <a:pt x="156652" y="962117"/>
                    <a:pt x="100330" y="966765"/>
                    <a:pt x="44676" y="976043"/>
                  </a:cubicBezTo>
                  <a:cubicBezTo>
                    <a:pt x="29626" y="978519"/>
                    <a:pt x="14577" y="981377"/>
                    <a:pt x="-378" y="984520"/>
                  </a:cubicBezTo>
                  <a:lnTo>
                    <a:pt x="143545" y="321008"/>
                  </a:lnTo>
                  <a:lnTo>
                    <a:pt x="213268" y="-365"/>
                  </a:lnTo>
                  <a:lnTo>
                    <a:pt x="254607" y="8588"/>
                  </a:lnTo>
                  <a:lnTo>
                    <a:pt x="318424" y="22399"/>
                  </a:lnTo>
                  <a:lnTo>
                    <a:pt x="338522" y="26781"/>
                  </a:lnTo>
                  <a:lnTo>
                    <a:pt x="369859" y="33544"/>
                  </a:lnTo>
                  <a:lnTo>
                    <a:pt x="389861" y="37925"/>
                  </a:lnTo>
                  <a:lnTo>
                    <a:pt x="447583" y="50498"/>
                  </a:lnTo>
                  <a:lnTo>
                    <a:pt x="467681" y="54785"/>
                  </a:lnTo>
                  <a:lnTo>
                    <a:pt x="499018" y="61547"/>
                  </a:lnTo>
                  <a:lnTo>
                    <a:pt x="519116" y="65929"/>
                  </a:lnTo>
                  <a:lnTo>
                    <a:pt x="576837" y="78502"/>
                  </a:lnTo>
                  <a:lnTo>
                    <a:pt x="596840" y="82788"/>
                  </a:lnTo>
                  <a:lnTo>
                    <a:pt x="596840" y="82788"/>
                  </a:lnTo>
                  <a:lnTo>
                    <a:pt x="628177" y="89646"/>
                  </a:lnTo>
                  <a:lnTo>
                    <a:pt x="648275" y="94028"/>
                  </a:lnTo>
                  <a:lnTo>
                    <a:pt x="705996" y="106505"/>
                  </a:lnTo>
                  <a:lnTo>
                    <a:pt x="725999" y="110791"/>
                  </a:lnTo>
                  <a:lnTo>
                    <a:pt x="757431" y="117649"/>
                  </a:lnTo>
                  <a:lnTo>
                    <a:pt x="777434" y="122031"/>
                  </a:lnTo>
                  <a:lnTo>
                    <a:pt x="835155" y="134509"/>
                  </a:lnTo>
                  <a:lnTo>
                    <a:pt x="855158" y="138795"/>
                  </a:lnTo>
                  <a:lnTo>
                    <a:pt x="886590" y="145653"/>
                  </a:lnTo>
                  <a:lnTo>
                    <a:pt x="906593" y="150035"/>
                  </a:lnTo>
                  <a:lnTo>
                    <a:pt x="964314" y="162512"/>
                  </a:lnTo>
                  <a:lnTo>
                    <a:pt x="984317" y="166894"/>
                  </a:lnTo>
                  <a:lnTo>
                    <a:pt x="1015749" y="173657"/>
                  </a:lnTo>
                  <a:lnTo>
                    <a:pt x="1035752" y="1780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8" name="Google Shape;1338;p4"/>
            <p:cNvSpPr/>
            <p:nvPr/>
          </p:nvSpPr>
          <p:spPr>
            <a:xfrm rot="735886">
              <a:off x="5736138" y="2974525"/>
              <a:ext cx="864108" cy="329007"/>
            </a:xfrm>
            <a:custGeom>
              <a:avLst/>
              <a:gdLst/>
              <a:ahLst/>
              <a:cxnLst/>
              <a:rect l="l" t="t" r="r" b="b"/>
              <a:pathLst>
                <a:path w="863822" h="328898" extrusionOk="0">
                  <a:moveTo>
                    <a:pt x="-378" y="-365"/>
                  </a:moveTo>
                  <a:lnTo>
                    <a:pt x="863444" y="-365"/>
                  </a:lnTo>
                  <a:lnTo>
                    <a:pt x="863444" y="328533"/>
                  </a:lnTo>
                  <a:lnTo>
                    <a:pt x="-378" y="328533"/>
                  </a:lnTo>
                  <a:close/>
                </a:path>
              </a:pathLst>
            </a:custGeom>
            <a:solidFill>
              <a:srgbClr val="92E4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9" name="Google Shape;1339;p4"/>
            <p:cNvSpPr/>
            <p:nvPr/>
          </p:nvSpPr>
          <p:spPr>
            <a:xfrm>
              <a:off x="5567361" y="2886455"/>
              <a:ext cx="254984" cy="984884"/>
            </a:xfrm>
            <a:custGeom>
              <a:avLst/>
              <a:gdLst/>
              <a:ahLst/>
              <a:cxnLst/>
              <a:rect l="l" t="t" r="r" b="b"/>
              <a:pathLst>
                <a:path w="254984" h="984884" extrusionOk="0">
                  <a:moveTo>
                    <a:pt x="254607" y="8588"/>
                  </a:moveTo>
                  <a:lnTo>
                    <a:pt x="254607" y="8588"/>
                  </a:lnTo>
                  <a:lnTo>
                    <a:pt x="184884" y="329962"/>
                  </a:lnTo>
                  <a:lnTo>
                    <a:pt x="44676" y="976043"/>
                  </a:lnTo>
                  <a:cubicBezTo>
                    <a:pt x="29626" y="978519"/>
                    <a:pt x="14577" y="981377"/>
                    <a:pt x="-378" y="984520"/>
                  </a:cubicBezTo>
                  <a:lnTo>
                    <a:pt x="143545" y="321008"/>
                  </a:lnTo>
                  <a:lnTo>
                    <a:pt x="213268" y="-36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0" name="Google Shape;1340;p4"/>
            <p:cNvSpPr/>
            <p:nvPr/>
          </p:nvSpPr>
          <p:spPr>
            <a:xfrm>
              <a:off x="5854159" y="2938843"/>
              <a:ext cx="79057" cy="79057"/>
            </a:xfrm>
            <a:custGeom>
              <a:avLst/>
              <a:gdLst/>
              <a:ahLst/>
              <a:cxnLst/>
              <a:rect l="l" t="t" r="r" b="b"/>
              <a:pathLst>
                <a:path w="79057" h="79057" extrusionOk="0">
                  <a:moveTo>
                    <a:pt x="79058" y="39529"/>
                  </a:moveTo>
                  <a:cubicBezTo>
                    <a:pt x="79058" y="61360"/>
                    <a:pt x="61360" y="79058"/>
                    <a:pt x="39529" y="79058"/>
                  </a:cubicBezTo>
                  <a:cubicBezTo>
                    <a:pt x="17698" y="79058"/>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1" name="Google Shape;1341;p4"/>
            <p:cNvSpPr/>
            <p:nvPr/>
          </p:nvSpPr>
          <p:spPr>
            <a:xfrm>
              <a:off x="5983033" y="2966751"/>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2" name="Google Shape;1342;p4"/>
            <p:cNvSpPr/>
            <p:nvPr/>
          </p:nvSpPr>
          <p:spPr>
            <a:xfrm>
              <a:off x="6111906" y="2994754"/>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3" name="Google Shape;1343;p4"/>
            <p:cNvSpPr/>
            <p:nvPr/>
          </p:nvSpPr>
          <p:spPr>
            <a:xfrm>
              <a:off x="6240779" y="3022663"/>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4" name="Google Shape;1344;p4"/>
            <p:cNvSpPr/>
            <p:nvPr/>
          </p:nvSpPr>
          <p:spPr>
            <a:xfrm>
              <a:off x="6369652" y="3050666"/>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5" name="Google Shape;1345;p4"/>
            <p:cNvSpPr/>
            <p:nvPr/>
          </p:nvSpPr>
          <p:spPr>
            <a:xfrm>
              <a:off x="6498526" y="3078574"/>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6" name="Google Shape;1346;p4"/>
            <p:cNvSpPr/>
            <p:nvPr/>
          </p:nvSpPr>
          <p:spPr>
            <a:xfrm>
              <a:off x="6517700" y="2984021"/>
              <a:ext cx="94981" cy="173272"/>
            </a:xfrm>
            <a:custGeom>
              <a:avLst/>
              <a:gdLst/>
              <a:ahLst/>
              <a:cxnLst/>
              <a:rect l="l" t="t" r="r" b="b"/>
              <a:pathLst>
                <a:path w="94981" h="173272" extrusionOk="0">
                  <a:moveTo>
                    <a:pt x="65315" y="76758"/>
                  </a:moveTo>
                  <a:lnTo>
                    <a:pt x="72173" y="45325"/>
                  </a:lnTo>
                  <a:cubicBezTo>
                    <a:pt x="73059" y="41163"/>
                    <a:pt x="72278" y="36819"/>
                    <a:pt x="69982" y="33228"/>
                  </a:cubicBezTo>
                  <a:cubicBezTo>
                    <a:pt x="67639" y="29695"/>
                    <a:pt x="64020"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01"/>
                  </a:lnTo>
                  <a:cubicBezTo>
                    <a:pt x="60362" y="125764"/>
                    <a:pt x="61334" y="134565"/>
                    <a:pt x="59410" y="142957"/>
                  </a:cubicBezTo>
                  <a:cubicBezTo>
                    <a:pt x="56638" y="156092"/>
                    <a:pt x="47322" y="166874"/>
                    <a:pt x="34740" y="171532"/>
                  </a:cubicBezTo>
                  <a:cubicBezTo>
                    <a:pt x="33320" y="172103"/>
                    <a:pt x="31854" y="172551"/>
                    <a:pt x="30358" y="172865"/>
                  </a:cubicBezTo>
                  <a:cubicBezTo>
                    <a:pt x="29720" y="172922"/>
                    <a:pt x="29091" y="172922"/>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7" name="Google Shape;1347;p4"/>
            <p:cNvSpPr/>
            <p:nvPr/>
          </p:nvSpPr>
          <p:spPr>
            <a:xfrm>
              <a:off x="6388483" y="2955446"/>
              <a:ext cx="95096" cy="173230"/>
            </a:xfrm>
            <a:custGeom>
              <a:avLst/>
              <a:gdLst/>
              <a:ahLst/>
              <a:cxnLst/>
              <a:rect l="l" t="t" r="r" b="b"/>
              <a:pathLst>
                <a:path w="95096" h="173230" extrusionOk="0">
                  <a:moveTo>
                    <a:pt x="65374" y="76758"/>
                  </a:moveTo>
                  <a:lnTo>
                    <a:pt x="72232" y="45325"/>
                  </a:lnTo>
                  <a:cubicBezTo>
                    <a:pt x="73089" y="41153"/>
                    <a:pt x="72270" y="36800"/>
                    <a:pt x="69946" y="33228"/>
                  </a:cubicBezTo>
                  <a:cubicBezTo>
                    <a:pt x="67698" y="29647"/>
                    <a:pt x="64088" y="27133"/>
                    <a:pt x="59945" y="26275"/>
                  </a:cubicBezTo>
                  <a:cubicBezTo>
                    <a:pt x="51315" y="24389"/>
                    <a:pt x="42790" y="29847"/>
                    <a:pt x="40895" y="38467"/>
                  </a:cubicBezTo>
                  <a:lnTo>
                    <a:pt x="21845" y="127431"/>
                  </a:lnTo>
                  <a:cubicBezTo>
                    <a:pt x="19978" y="136089"/>
                    <a:pt x="25474" y="144614"/>
                    <a:pt x="34132" y="146481"/>
                  </a:cubicBezTo>
                  <a:cubicBezTo>
                    <a:pt x="42790" y="148348"/>
                    <a:pt x="51315" y="142852"/>
                    <a:pt x="53182" y="134193"/>
                  </a:cubicBezTo>
                  <a:lnTo>
                    <a:pt x="56706" y="118001"/>
                  </a:lnTo>
                  <a:cubicBezTo>
                    <a:pt x="65869" y="137699"/>
                    <a:pt x="57316" y="161102"/>
                    <a:pt x="37618" y="170255"/>
                  </a:cubicBezTo>
                  <a:cubicBezTo>
                    <a:pt x="36694" y="170684"/>
                    <a:pt x="35751" y="171084"/>
                    <a:pt x="34799" y="171436"/>
                  </a:cubicBezTo>
                  <a:cubicBezTo>
                    <a:pt x="33379" y="172036"/>
                    <a:pt x="31913" y="172522"/>
                    <a:pt x="30417" y="172865"/>
                  </a:cubicBezTo>
                  <a:lnTo>
                    <a:pt x="28417" y="172865"/>
                  </a:lnTo>
                  <a:cubicBezTo>
                    <a:pt x="8748" y="168455"/>
                    <a:pt x="-3720" y="149062"/>
                    <a:pt x="413" y="129336"/>
                  </a:cubicBezTo>
                  <a:lnTo>
                    <a:pt x="22321" y="28466"/>
                  </a:lnTo>
                  <a:cubicBezTo>
                    <a:pt x="26645" y="8740"/>
                    <a:pt x="46105" y="-3786"/>
                    <a:pt x="65850" y="462"/>
                  </a:cubicBezTo>
                  <a:cubicBezTo>
                    <a:pt x="75337" y="2510"/>
                    <a:pt x="83605" y="8273"/>
                    <a:pt x="88805" y="16465"/>
                  </a:cubicBezTo>
                  <a:cubicBezTo>
                    <a:pt x="94149" y="24580"/>
                    <a:pt x="95978" y="34514"/>
                    <a:pt x="93854" y="43992"/>
                  </a:cubicBezTo>
                  <a:lnTo>
                    <a:pt x="85757"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8" name="Google Shape;1348;p4"/>
            <p:cNvSpPr/>
            <p:nvPr/>
          </p:nvSpPr>
          <p:spPr>
            <a:xfrm>
              <a:off x="6259020" y="2927334"/>
              <a:ext cx="95089" cy="173337"/>
            </a:xfrm>
            <a:custGeom>
              <a:avLst/>
              <a:gdLst/>
              <a:ahLst/>
              <a:cxnLst/>
              <a:rect l="l" t="t" r="r" b="b"/>
              <a:pathLst>
                <a:path w="95089" h="173337" extrusionOk="0">
                  <a:moveTo>
                    <a:pt x="65678" y="77056"/>
                  </a:moveTo>
                  <a:lnTo>
                    <a:pt x="72440" y="45623"/>
                  </a:lnTo>
                  <a:cubicBezTo>
                    <a:pt x="73393" y="41461"/>
                    <a:pt x="72602" y="37089"/>
                    <a:pt x="70250" y="33527"/>
                  </a:cubicBezTo>
                  <a:cubicBezTo>
                    <a:pt x="65506" y="26069"/>
                    <a:pt x="55610" y="23878"/>
                    <a:pt x="48161" y="28621"/>
                  </a:cubicBezTo>
                  <a:cubicBezTo>
                    <a:pt x="44542" y="30917"/>
                    <a:pt x="41999" y="34574"/>
                    <a:pt x="41103" y="38765"/>
                  </a:cubicBezTo>
                  <a:lnTo>
                    <a:pt x="22053" y="127634"/>
                  </a:lnTo>
                  <a:cubicBezTo>
                    <a:pt x="20158" y="136292"/>
                    <a:pt x="25635" y="144836"/>
                    <a:pt x="34293" y="146731"/>
                  </a:cubicBezTo>
                  <a:cubicBezTo>
                    <a:pt x="42951" y="148627"/>
                    <a:pt x="51495" y="143150"/>
                    <a:pt x="53390" y="134492"/>
                  </a:cubicBezTo>
                  <a:lnTo>
                    <a:pt x="56915" y="118299"/>
                  </a:lnTo>
                  <a:cubicBezTo>
                    <a:pt x="65935" y="138063"/>
                    <a:pt x="57220" y="161400"/>
                    <a:pt x="37455" y="170420"/>
                  </a:cubicBezTo>
                  <a:cubicBezTo>
                    <a:pt x="36560" y="170830"/>
                    <a:pt x="35645" y="171201"/>
                    <a:pt x="34722" y="171544"/>
                  </a:cubicBezTo>
                  <a:cubicBezTo>
                    <a:pt x="33331" y="172115"/>
                    <a:pt x="31893" y="172601"/>
                    <a:pt x="30435" y="172973"/>
                  </a:cubicBezTo>
                  <a:lnTo>
                    <a:pt x="28435" y="172973"/>
                  </a:lnTo>
                  <a:cubicBezTo>
                    <a:pt x="8737" y="168601"/>
                    <a:pt x="-3760" y="149179"/>
                    <a:pt x="431" y="129443"/>
                  </a:cubicBezTo>
                  <a:lnTo>
                    <a:pt x="22339" y="28479"/>
                  </a:lnTo>
                  <a:cubicBezTo>
                    <a:pt x="26625" y="8724"/>
                    <a:pt x="46113" y="-3811"/>
                    <a:pt x="65868" y="475"/>
                  </a:cubicBezTo>
                  <a:cubicBezTo>
                    <a:pt x="85623" y="4761"/>
                    <a:pt x="98158" y="24250"/>
                    <a:pt x="93872" y="44004"/>
                  </a:cubicBezTo>
                  <a:lnTo>
                    <a:pt x="85775"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9" name="Google Shape;1349;p4"/>
            <p:cNvSpPr/>
            <p:nvPr/>
          </p:nvSpPr>
          <p:spPr>
            <a:xfrm>
              <a:off x="6130033" y="2899712"/>
              <a:ext cx="95107" cy="173242"/>
            </a:xfrm>
            <a:custGeom>
              <a:avLst/>
              <a:gdLst/>
              <a:ahLst/>
              <a:cxnLst/>
              <a:rect l="l" t="t" r="r" b="b"/>
              <a:pathLst>
                <a:path w="95107" h="173242" extrusionOk="0">
                  <a:moveTo>
                    <a:pt x="65506" y="76675"/>
                  </a:moveTo>
                  <a:lnTo>
                    <a:pt x="72268" y="45242"/>
                  </a:lnTo>
                  <a:cubicBezTo>
                    <a:pt x="74145" y="36603"/>
                    <a:pt x="68668" y="28078"/>
                    <a:pt x="60038" y="26202"/>
                  </a:cubicBezTo>
                  <a:cubicBezTo>
                    <a:pt x="60019" y="26202"/>
                    <a:pt x="60000" y="26192"/>
                    <a:pt x="59981" y="26192"/>
                  </a:cubicBezTo>
                  <a:cubicBezTo>
                    <a:pt x="51332" y="24364"/>
                    <a:pt x="42836" y="29850"/>
                    <a:pt x="40931" y="38480"/>
                  </a:cubicBezTo>
                  <a:lnTo>
                    <a:pt x="21881" y="127348"/>
                  </a:lnTo>
                  <a:cubicBezTo>
                    <a:pt x="19985" y="135997"/>
                    <a:pt x="25462" y="144550"/>
                    <a:pt x="34121" y="146446"/>
                  </a:cubicBezTo>
                  <a:cubicBezTo>
                    <a:pt x="42779" y="148341"/>
                    <a:pt x="51323" y="142864"/>
                    <a:pt x="53218" y="134206"/>
                  </a:cubicBezTo>
                  <a:lnTo>
                    <a:pt x="56742" y="118014"/>
                  </a:lnTo>
                  <a:cubicBezTo>
                    <a:pt x="65886" y="137721"/>
                    <a:pt x="57324" y="161114"/>
                    <a:pt x="37607" y="170248"/>
                  </a:cubicBezTo>
                  <a:cubicBezTo>
                    <a:pt x="36673" y="170687"/>
                    <a:pt x="35711" y="171087"/>
                    <a:pt x="34740" y="171449"/>
                  </a:cubicBezTo>
                  <a:cubicBezTo>
                    <a:pt x="33311" y="172020"/>
                    <a:pt x="31854" y="172506"/>
                    <a:pt x="30358" y="172877"/>
                  </a:cubicBezTo>
                  <a:lnTo>
                    <a:pt x="28453" y="172877"/>
                  </a:lnTo>
                  <a:cubicBezTo>
                    <a:pt x="8727" y="168553"/>
                    <a:pt x="-3798" y="149094"/>
                    <a:pt x="450" y="129348"/>
                  </a:cubicBezTo>
                  <a:lnTo>
                    <a:pt x="22357" y="28478"/>
                  </a:lnTo>
                  <a:cubicBezTo>
                    <a:pt x="26643" y="8724"/>
                    <a:pt x="46132" y="-3811"/>
                    <a:pt x="65886" y="475"/>
                  </a:cubicBezTo>
                  <a:cubicBezTo>
                    <a:pt x="85641" y="4761"/>
                    <a:pt x="98176" y="24249"/>
                    <a:pt x="93890" y="44004"/>
                  </a:cubicBezTo>
                  <a:lnTo>
                    <a:pt x="85794"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0" name="Google Shape;1350;p4"/>
            <p:cNvSpPr/>
            <p:nvPr/>
          </p:nvSpPr>
          <p:spPr>
            <a:xfrm>
              <a:off x="6000951" y="2871613"/>
              <a:ext cx="95126" cy="173242"/>
            </a:xfrm>
            <a:custGeom>
              <a:avLst/>
              <a:gdLst/>
              <a:ahLst/>
              <a:cxnLst/>
              <a:rect l="l" t="t" r="r" b="b"/>
              <a:pathLst>
                <a:path w="95126" h="173242" extrusionOk="0">
                  <a:moveTo>
                    <a:pt x="65333" y="76770"/>
                  </a:moveTo>
                  <a:lnTo>
                    <a:pt x="72191" y="45243"/>
                  </a:lnTo>
                  <a:cubicBezTo>
                    <a:pt x="74058" y="36594"/>
                    <a:pt x="68562" y="28059"/>
                    <a:pt x="59904" y="26193"/>
                  </a:cubicBezTo>
                  <a:cubicBezTo>
                    <a:pt x="51246" y="24326"/>
                    <a:pt x="42721" y="29831"/>
                    <a:pt x="40854" y="38480"/>
                  </a:cubicBezTo>
                  <a:lnTo>
                    <a:pt x="21804" y="127348"/>
                  </a:lnTo>
                  <a:cubicBezTo>
                    <a:pt x="20385" y="136121"/>
                    <a:pt x="26348" y="144388"/>
                    <a:pt x="35120" y="145808"/>
                  </a:cubicBezTo>
                  <a:cubicBezTo>
                    <a:pt x="43264" y="147132"/>
                    <a:pt x="51084" y="142074"/>
                    <a:pt x="53237" y="134111"/>
                  </a:cubicBezTo>
                  <a:lnTo>
                    <a:pt x="56666" y="118014"/>
                  </a:lnTo>
                  <a:cubicBezTo>
                    <a:pt x="60390" y="125738"/>
                    <a:pt x="61400" y="134501"/>
                    <a:pt x="59523" y="142874"/>
                  </a:cubicBezTo>
                  <a:cubicBezTo>
                    <a:pt x="56723" y="156018"/>
                    <a:pt x="47369" y="166810"/>
                    <a:pt x="34758" y="171449"/>
                  </a:cubicBezTo>
                  <a:cubicBezTo>
                    <a:pt x="33329" y="172020"/>
                    <a:pt x="31872" y="172506"/>
                    <a:pt x="30377" y="172878"/>
                  </a:cubicBezTo>
                  <a:lnTo>
                    <a:pt x="28472" y="172878"/>
                  </a:lnTo>
                  <a:cubicBezTo>
                    <a:pt x="8726" y="168601"/>
                    <a:pt x="-3818" y="149141"/>
                    <a:pt x="459" y="129396"/>
                  </a:cubicBezTo>
                  <a:cubicBezTo>
                    <a:pt x="459" y="129377"/>
                    <a:pt x="468" y="129367"/>
                    <a:pt x="468" y="129348"/>
                  </a:cubicBezTo>
                  <a:lnTo>
                    <a:pt x="22376" y="28479"/>
                  </a:lnTo>
                  <a:cubicBezTo>
                    <a:pt x="26662" y="8724"/>
                    <a:pt x="46150" y="-3811"/>
                    <a:pt x="65905" y="475"/>
                  </a:cubicBezTo>
                  <a:cubicBezTo>
                    <a:pt x="85660" y="4761"/>
                    <a:pt x="98195" y="24250"/>
                    <a:pt x="93908" y="44004"/>
                  </a:cubicBezTo>
                  <a:lnTo>
                    <a:pt x="85717" y="81438"/>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1" name="Google Shape;1351;p4"/>
            <p:cNvSpPr/>
            <p:nvPr/>
          </p:nvSpPr>
          <p:spPr>
            <a:xfrm>
              <a:off x="5871810" y="2843527"/>
              <a:ext cx="94981" cy="173301"/>
            </a:xfrm>
            <a:custGeom>
              <a:avLst/>
              <a:gdLst/>
              <a:ahLst/>
              <a:cxnLst/>
              <a:rect l="l" t="t" r="r" b="b"/>
              <a:pathLst>
                <a:path w="94981" h="173301" extrusionOk="0">
                  <a:moveTo>
                    <a:pt x="65315" y="76853"/>
                  </a:moveTo>
                  <a:lnTo>
                    <a:pt x="72173" y="45325"/>
                  </a:lnTo>
                  <a:cubicBezTo>
                    <a:pt x="73059" y="41163"/>
                    <a:pt x="72278" y="36819"/>
                    <a:pt x="69982" y="33228"/>
                  </a:cubicBezTo>
                  <a:cubicBezTo>
                    <a:pt x="67639" y="29695"/>
                    <a:pt x="64019"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96"/>
                  </a:lnTo>
                  <a:cubicBezTo>
                    <a:pt x="60343" y="125840"/>
                    <a:pt x="61314" y="134593"/>
                    <a:pt x="59410" y="142957"/>
                  </a:cubicBezTo>
                  <a:cubicBezTo>
                    <a:pt x="56638" y="156092"/>
                    <a:pt x="47322" y="166874"/>
                    <a:pt x="34740" y="171532"/>
                  </a:cubicBezTo>
                  <a:cubicBezTo>
                    <a:pt x="33320" y="172103"/>
                    <a:pt x="31854" y="172551"/>
                    <a:pt x="30358" y="172865"/>
                  </a:cubicBezTo>
                  <a:cubicBezTo>
                    <a:pt x="29730" y="172960"/>
                    <a:pt x="29082" y="172960"/>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52" name="Google Shape;1352;p4"/>
          <p:cNvGrpSpPr/>
          <p:nvPr/>
        </p:nvGrpSpPr>
        <p:grpSpPr>
          <a:xfrm>
            <a:off x="1166724" y="5249283"/>
            <a:ext cx="413118" cy="437043"/>
            <a:chOff x="5609939" y="2914650"/>
            <a:chExt cx="973645" cy="1030033"/>
          </a:xfrm>
        </p:grpSpPr>
        <p:sp>
          <p:nvSpPr>
            <p:cNvPr id="1353" name="Google Shape;1353;p4"/>
            <p:cNvSpPr/>
            <p:nvPr/>
          </p:nvSpPr>
          <p:spPr>
            <a:xfrm rot="2487314">
              <a:off x="5912482" y="3535846"/>
              <a:ext cx="85975" cy="82068"/>
            </a:xfrm>
            <a:custGeom>
              <a:avLst/>
              <a:gdLst/>
              <a:ahLst/>
              <a:cxnLst/>
              <a:rect l="l" t="t" r="r" b="b"/>
              <a:pathLst>
                <a:path w="85915" h="82010" extrusionOk="0">
                  <a:moveTo>
                    <a:pt x="-470" y="-395"/>
                  </a:moveTo>
                  <a:lnTo>
                    <a:pt x="85446" y="-395"/>
                  </a:lnTo>
                  <a:lnTo>
                    <a:pt x="85446" y="81615"/>
                  </a:lnTo>
                  <a:lnTo>
                    <a:pt x="-470" y="816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4" name="Google Shape;1354;p4"/>
            <p:cNvSpPr/>
            <p:nvPr/>
          </p:nvSpPr>
          <p:spPr>
            <a:xfrm>
              <a:off x="5840444" y="2914650"/>
              <a:ext cx="743140" cy="743140"/>
            </a:xfrm>
            <a:custGeom>
              <a:avLst/>
              <a:gdLst/>
              <a:ahLst/>
              <a:cxnLst/>
              <a:rect l="l" t="t" r="r" b="b"/>
              <a:pathLst>
                <a:path w="743140" h="743140" extrusionOk="0">
                  <a:moveTo>
                    <a:pt x="743141" y="371570"/>
                  </a:moveTo>
                  <a:cubicBezTo>
                    <a:pt x="743141" y="576783"/>
                    <a:pt x="576783" y="743140"/>
                    <a:pt x="371570" y="743140"/>
                  </a:cubicBezTo>
                  <a:cubicBezTo>
                    <a:pt x="166358" y="743140"/>
                    <a:pt x="0" y="576783"/>
                    <a:pt x="0" y="371570"/>
                  </a:cubicBezTo>
                  <a:cubicBezTo>
                    <a:pt x="0" y="166358"/>
                    <a:pt x="166358" y="0"/>
                    <a:pt x="371570" y="0"/>
                  </a:cubicBezTo>
                  <a:cubicBezTo>
                    <a:pt x="576783" y="0"/>
                    <a:pt x="743141" y="166358"/>
                    <a:pt x="743141" y="371570"/>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5" name="Google Shape;1355;p4"/>
            <p:cNvSpPr/>
            <p:nvPr/>
          </p:nvSpPr>
          <p:spPr>
            <a:xfrm>
              <a:off x="5893308" y="2967513"/>
              <a:ext cx="637413" cy="637413"/>
            </a:xfrm>
            <a:custGeom>
              <a:avLst/>
              <a:gdLst/>
              <a:ahLst/>
              <a:cxnLst/>
              <a:rect l="l" t="t" r="r" b="b"/>
              <a:pathLst>
                <a:path w="637413" h="637413" extrusionOk="0">
                  <a:moveTo>
                    <a:pt x="637413" y="318706"/>
                  </a:moveTo>
                  <a:cubicBezTo>
                    <a:pt x="637413" y="494723"/>
                    <a:pt x="494723" y="637413"/>
                    <a:pt x="318707" y="637413"/>
                  </a:cubicBezTo>
                  <a:cubicBezTo>
                    <a:pt x="142690" y="637413"/>
                    <a:pt x="0" y="494723"/>
                    <a:pt x="0" y="318707"/>
                  </a:cubicBezTo>
                  <a:cubicBezTo>
                    <a:pt x="0" y="142690"/>
                    <a:pt x="142690" y="0"/>
                    <a:pt x="318707" y="0"/>
                  </a:cubicBezTo>
                  <a:cubicBezTo>
                    <a:pt x="494723" y="0"/>
                    <a:pt x="637413" y="142690"/>
                    <a:pt x="637413" y="318706"/>
                  </a:cubicBezTo>
                  <a:close/>
                </a:path>
              </a:pathLst>
            </a:custGeom>
            <a:solidFill>
              <a:srgbClr val="6BCF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6" name="Google Shape;1356;p4"/>
            <p:cNvSpPr/>
            <p:nvPr/>
          </p:nvSpPr>
          <p:spPr>
            <a:xfrm rot="-543719">
              <a:off x="6172659" y="3111950"/>
              <a:ext cx="291459" cy="328796"/>
            </a:xfrm>
            <a:custGeom>
              <a:avLst/>
              <a:gdLst/>
              <a:ahLst/>
              <a:cxnLst/>
              <a:rect l="l" t="t" r="r" b="b"/>
              <a:pathLst>
                <a:path w="291464" h="328802" extrusionOk="0">
                  <a:moveTo>
                    <a:pt x="290995" y="164007"/>
                  </a:moveTo>
                  <a:cubicBezTo>
                    <a:pt x="290995" y="254803"/>
                    <a:pt x="225749" y="328408"/>
                    <a:pt x="145263" y="328408"/>
                  </a:cubicBezTo>
                  <a:cubicBezTo>
                    <a:pt x="64777" y="328408"/>
                    <a:pt x="-469" y="254803"/>
                    <a:pt x="-469" y="164007"/>
                  </a:cubicBezTo>
                  <a:cubicBezTo>
                    <a:pt x="-469" y="73210"/>
                    <a:pt x="64777" y="-395"/>
                    <a:pt x="145263" y="-395"/>
                  </a:cubicBezTo>
                  <a:cubicBezTo>
                    <a:pt x="225749" y="-395"/>
                    <a:pt x="290995" y="73210"/>
                    <a:pt x="290995" y="16400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7" name="Google Shape;1357;p4"/>
            <p:cNvSpPr/>
            <p:nvPr/>
          </p:nvSpPr>
          <p:spPr>
            <a:xfrm>
              <a:off x="5893410" y="2967501"/>
              <a:ext cx="400518" cy="637493"/>
            </a:xfrm>
            <a:custGeom>
              <a:avLst/>
              <a:gdLst/>
              <a:ahLst/>
              <a:cxnLst/>
              <a:rect l="l" t="t" r="r" b="b"/>
              <a:pathLst>
                <a:path w="400518" h="637493" extrusionOk="0">
                  <a:moveTo>
                    <a:pt x="400049" y="626362"/>
                  </a:moveTo>
                  <a:cubicBezTo>
                    <a:pt x="229923" y="671501"/>
                    <a:pt x="55406" y="570174"/>
                    <a:pt x="10267" y="400048"/>
                  </a:cubicBezTo>
                  <a:cubicBezTo>
                    <a:pt x="-34872" y="229913"/>
                    <a:pt x="66455" y="55405"/>
                    <a:pt x="236581" y="10266"/>
                  </a:cubicBezTo>
                  <a:cubicBezTo>
                    <a:pt x="288025" y="-3383"/>
                    <a:pt x="342061" y="-3936"/>
                    <a:pt x="393763" y="8666"/>
                  </a:cubicBezTo>
                  <a:cubicBezTo>
                    <a:pt x="223636" y="54015"/>
                    <a:pt x="122481" y="228703"/>
                    <a:pt x="167839" y="398829"/>
                  </a:cubicBezTo>
                  <a:cubicBezTo>
                    <a:pt x="197843" y="511405"/>
                    <a:pt x="286883" y="598644"/>
                    <a:pt x="400049" y="62636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8" name="Google Shape;1358;p4"/>
            <p:cNvSpPr/>
            <p:nvPr/>
          </p:nvSpPr>
          <p:spPr>
            <a:xfrm>
              <a:off x="5717095" y="3622738"/>
              <a:ext cx="269366" cy="321945"/>
            </a:xfrm>
            <a:custGeom>
              <a:avLst/>
              <a:gdLst/>
              <a:ahLst/>
              <a:cxnLst/>
              <a:rect l="l" t="t" r="r" b="b"/>
              <a:pathLst>
                <a:path w="269366" h="321945" extrusionOk="0">
                  <a:moveTo>
                    <a:pt x="268897" y="36372"/>
                  </a:moveTo>
                  <a:lnTo>
                    <a:pt x="39631" y="321551"/>
                  </a:lnTo>
                  <a:cubicBezTo>
                    <a:pt x="26677" y="308692"/>
                    <a:pt x="13246" y="296119"/>
                    <a:pt x="-470" y="283451"/>
                  </a:cubicBezTo>
                  <a:lnTo>
                    <a:pt x="228130" y="-395"/>
                  </a:lnTo>
                  <a:lnTo>
                    <a:pt x="242704" y="12464"/>
                  </a:ln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9" name="Google Shape;1359;p4"/>
            <p:cNvSpPr/>
            <p:nvPr/>
          </p:nvSpPr>
          <p:spPr>
            <a:xfrm>
              <a:off x="5609939" y="3556730"/>
              <a:ext cx="335470" cy="349948"/>
            </a:xfrm>
            <a:custGeom>
              <a:avLst/>
              <a:gdLst/>
              <a:ahLst/>
              <a:cxnLst/>
              <a:rect l="l" t="t" r="r" b="b"/>
              <a:pathLst>
                <a:path w="335470" h="349948" extrusionOk="0">
                  <a:moveTo>
                    <a:pt x="335001" y="65709"/>
                  </a:moveTo>
                  <a:lnTo>
                    <a:pt x="106401" y="349554"/>
                  </a:lnTo>
                  <a:cubicBezTo>
                    <a:pt x="97447" y="341553"/>
                    <a:pt x="88303" y="333743"/>
                    <a:pt x="78969" y="326027"/>
                  </a:cubicBezTo>
                  <a:cubicBezTo>
                    <a:pt x="64967" y="314406"/>
                    <a:pt x="50394" y="303072"/>
                    <a:pt x="35916" y="292213"/>
                  </a:cubicBezTo>
                  <a:cubicBezTo>
                    <a:pt x="24038" y="283326"/>
                    <a:pt x="11913" y="274687"/>
                    <a:pt x="-470" y="266305"/>
                  </a:cubicBezTo>
                  <a:lnTo>
                    <a:pt x="260230" y="-395"/>
                  </a:lnTo>
                  <a:lnTo>
                    <a:pt x="284900" y="21322"/>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0" name="Google Shape;1360;p4"/>
            <p:cNvSpPr/>
            <p:nvPr/>
          </p:nvSpPr>
          <p:spPr>
            <a:xfrm>
              <a:off x="5646610" y="3618404"/>
              <a:ext cx="249176" cy="265128"/>
            </a:xfrm>
            <a:custGeom>
              <a:avLst/>
              <a:gdLst/>
              <a:ahLst/>
              <a:cxnLst/>
              <a:rect l="l" t="t" r="r" b="b"/>
              <a:pathLst>
                <a:path w="249176" h="265128" extrusionOk="0">
                  <a:moveTo>
                    <a:pt x="248704" y="28133"/>
                  </a:moveTo>
                  <a:cubicBezTo>
                    <a:pt x="248790" y="33191"/>
                    <a:pt x="246952" y="38096"/>
                    <a:pt x="243561" y="41849"/>
                  </a:cubicBezTo>
                  <a:lnTo>
                    <a:pt x="42583" y="264734"/>
                  </a:lnTo>
                  <a:cubicBezTo>
                    <a:pt x="28581" y="253113"/>
                    <a:pt x="14008" y="241778"/>
                    <a:pt x="-470" y="230920"/>
                  </a:cubicBezTo>
                  <a:lnTo>
                    <a:pt x="201651" y="6701"/>
                  </a:lnTo>
                  <a:cubicBezTo>
                    <a:pt x="211538" y="-2500"/>
                    <a:pt x="226759" y="-2785"/>
                    <a:pt x="236988" y="6035"/>
                  </a:cubicBezTo>
                  <a:cubicBezTo>
                    <a:pt x="244085" y="11207"/>
                    <a:pt x="248399" y="19360"/>
                    <a:pt x="248704" y="2813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61" name="Google Shape;1361;p4"/>
          <p:cNvGrpSpPr/>
          <p:nvPr/>
        </p:nvGrpSpPr>
        <p:grpSpPr>
          <a:xfrm>
            <a:off x="938321" y="4938230"/>
            <a:ext cx="169546" cy="622706"/>
            <a:chOff x="5900737" y="2691768"/>
            <a:chExt cx="399590" cy="1467608"/>
          </a:xfrm>
        </p:grpSpPr>
        <p:sp>
          <p:nvSpPr>
            <p:cNvPr id="1362" name="Google Shape;1362;p4"/>
            <p:cNvSpPr/>
            <p:nvPr/>
          </p:nvSpPr>
          <p:spPr>
            <a:xfrm rot="735886">
              <a:off x="6201518" y="2700805"/>
              <a:ext cx="92518" cy="69174"/>
            </a:xfrm>
            <a:custGeom>
              <a:avLst/>
              <a:gdLst/>
              <a:ahLst/>
              <a:cxnLst/>
              <a:rect l="l" t="t" r="r" b="b"/>
              <a:pathLst>
                <a:path w="92487" h="69151" extrusionOk="0">
                  <a:moveTo>
                    <a:pt x="45121" y="-319"/>
                  </a:moveTo>
                  <a:lnTo>
                    <a:pt x="46549" y="-319"/>
                  </a:lnTo>
                  <a:cubicBezTo>
                    <a:pt x="71696" y="-319"/>
                    <a:pt x="92079" y="20065"/>
                    <a:pt x="92079" y="45211"/>
                  </a:cubicBezTo>
                  <a:lnTo>
                    <a:pt x="92079" y="68833"/>
                  </a:lnTo>
                  <a:lnTo>
                    <a:pt x="92079" y="68833"/>
                  </a:lnTo>
                  <a:lnTo>
                    <a:pt x="-409" y="68833"/>
                  </a:lnTo>
                  <a:lnTo>
                    <a:pt x="-409" y="68833"/>
                  </a:lnTo>
                  <a:lnTo>
                    <a:pt x="-409" y="45211"/>
                  </a:lnTo>
                  <a:cubicBezTo>
                    <a:pt x="-409" y="20065"/>
                    <a:pt x="19975" y="-319"/>
                    <a:pt x="45121" y="-319"/>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3" name="Google Shape;1363;p4"/>
            <p:cNvSpPr/>
            <p:nvPr/>
          </p:nvSpPr>
          <p:spPr>
            <a:xfrm>
              <a:off x="6255257" y="2701575"/>
              <a:ext cx="40663" cy="77628"/>
            </a:xfrm>
            <a:custGeom>
              <a:avLst/>
              <a:gdLst/>
              <a:ahLst/>
              <a:cxnLst/>
              <a:rect l="l" t="t" r="r" b="b"/>
              <a:pathLst>
                <a:path w="40663" h="77628" extrusionOk="0">
                  <a:moveTo>
                    <a:pt x="39310" y="42353"/>
                  </a:moveTo>
                  <a:lnTo>
                    <a:pt x="31690" y="77310"/>
                  </a:lnTo>
                  <a:lnTo>
                    <a:pt x="11021" y="72833"/>
                  </a:lnTo>
                  <a:lnTo>
                    <a:pt x="18641" y="37781"/>
                  </a:lnTo>
                  <a:cubicBezTo>
                    <a:pt x="22547" y="19874"/>
                    <a:pt x="13974" y="2729"/>
                    <a:pt x="-409" y="-319"/>
                  </a:cubicBezTo>
                  <a:lnTo>
                    <a:pt x="20260" y="4158"/>
                  </a:lnTo>
                  <a:cubicBezTo>
                    <a:pt x="34643" y="7206"/>
                    <a:pt x="43216" y="24351"/>
                    <a:pt x="39310" y="42353"/>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4" name="Google Shape;1364;p4"/>
            <p:cNvSpPr/>
            <p:nvPr/>
          </p:nvSpPr>
          <p:spPr>
            <a:xfrm rot="735886">
              <a:off x="6209281" y="2707090"/>
              <a:ext cx="31061" cy="52891"/>
            </a:xfrm>
            <a:custGeom>
              <a:avLst/>
              <a:gdLst/>
              <a:ahLst/>
              <a:cxnLst/>
              <a:rect l="l" t="t" r="r" b="b"/>
              <a:pathLst>
                <a:path w="31051" h="52873" extrusionOk="0">
                  <a:moveTo>
                    <a:pt x="15403" y="-309"/>
                  </a:moveTo>
                  <a:lnTo>
                    <a:pt x="15403" y="-309"/>
                  </a:lnTo>
                  <a:cubicBezTo>
                    <a:pt x="23823" y="-309"/>
                    <a:pt x="30643" y="6511"/>
                    <a:pt x="30643" y="14931"/>
                  </a:cubicBezTo>
                  <a:lnTo>
                    <a:pt x="30643" y="52554"/>
                  </a:lnTo>
                  <a:lnTo>
                    <a:pt x="30643" y="52554"/>
                  </a:lnTo>
                  <a:lnTo>
                    <a:pt x="-409" y="52554"/>
                  </a:lnTo>
                  <a:lnTo>
                    <a:pt x="-409" y="52554"/>
                  </a:lnTo>
                  <a:lnTo>
                    <a:pt x="-409" y="14931"/>
                  </a:lnTo>
                  <a:cubicBezTo>
                    <a:pt x="-418" y="6511"/>
                    <a:pt x="6402" y="-309"/>
                    <a:pt x="14822" y="-319"/>
                  </a:cubicBezTo>
                  <a:cubicBezTo>
                    <a:pt x="15012" y="-319"/>
                    <a:pt x="15212" y="-319"/>
                    <a:pt x="15403" y="-309"/>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5" name="Google Shape;1365;p4"/>
            <p:cNvSpPr/>
            <p:nvPr/>
          </p:nvSpPr>
          <p:spPr>
            <a:xfrm rot="735886">
              <a:off x="6186654" y="2763498"/>
              <a:ext cx="95472" cy="69841"/>
            </a:xfrm>
            <a:custGeom>
              <a:avLst/>
              <a:gdLst/>
              <a:ahLst/>
              <a:cxnLst/>
              <a:rect l="l" t="t" r="r" b="b"/>
              <a:pathLst>
                <a:path w="95440" h="69818" extrusionOk="0">
                  <a:moveTo>
                    <a:pt x="-409" y="-319"/>
                  </a:moveTo>
                  <a:lnTo>
                    <a:pt x="95032" y="-319"/>
                  </a:lnTo>
                  <a:lnTo>
                    <a:pt x="95032" y="69499"/>
                  </a:lnTo>
                  <a:lnTo>
                    <a:pt x="-409" y="694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6" name="Google Shape;1366;p4"/>
            <p:cNvSpPr/>
            <p:nvPr/>
          </p:nvSpPr>
          <p:spPr>
            <a:xfrm rot="735886">
              <a:off x="6187492" y="2756688"/>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7" name="Google Shape;1367;p4"/>
            <p:cNvSpPr/>
            <p:nvPr/>
          </p:nvSpPr>
          <p:spPr>
            <a:xfrm rot="735886">
              <a:off x="6250492" y="2770411"/>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8" name="Google Shape;1368;p4"/>
            <p:cNvSpPr/>
            <p:nvPr/>
          </p:nvSpPr>
          <p:spPr>
            <a:xfrm>
              <a:off x="6189820" y="2779394"/>
              <a:ext cx="74294" cy="16097"/>
            </a:xfrm>
            <a:custGeom>
              <a:avLst/>
              <a:gdLst/>
              <a:ahLst/>
              <a:cxnLst/>
              <a:rect l="l" t="t" r="r" b="b"/>
              <a:pathLst>
                <a:path w="74294"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9" name="Google Shape;1369;p4"/>
            <p:cNvSpPr/>
            <p:nvPr/>
          </p:nvSpPr>
          <p:spPr>
            <a:xfrm>
              <a:off x="6184486" y="2804064"/>
              <a:ext cx="74295" cy="16097"/>
            </a:xfrm>
            <a:custGeom>
              <a:avLst/>
              <a:gdLst/>
              <a:ahLst/>
              <a:cxnLst/>
              <a:rect l="l" t="t" r="r" b="b"/>
              <a:pathLst>
                <a:path w="74295"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0" name="Google Shape;1370;p4"/>
            <p:cNvSpPr/>
            <p:nvPr/>
          </p:nvSpPr>
          <p:spPr>
            <a:xfrm>
              <a:off x="5900737" y="2818637"/>
              <a:ext cx="374141" cy="1340739"/>
            </a:xfrm>
            <a:custGeom>
              <a:avLst/>
              <a:gdLst/>
              <a:ahLst/>
              <a:cxnLst/>
              <a:rect l="l" t="t" r="r" b="b"/>
              <a:pathLst>
                <a:path w="374141" h="1340739" extrusionOk="0">
                  <a:moveTo>
                    <a:pt x="373733" y="18731"/>
                  </a:moveTo>
                  <a:lnTo>
                    <a:pt x="372686" y="23589"/>
                  </a:lnTo>
                  <a:lnTo>
                    <a:pt x="95127" y="1340420"/>
                  </a:lnTo>
                  <a:lnTo>
                    <a:pt x="94651" y="1340420"/>
                  </a:lnTo>
                  <a:cubicBezTo>
                    <a:pt x="85126" y="1339182"/>
                    <a:pt x="74648" y="1338229"/>
                    <a:pt x="64647" y="1337277"/>
                  </a:cubicBezTo>
                  <a:cubicBezTo>
                    <a:pt x="54646" y="1336325"/>
                    <a:pt x="42835" y="1335467"/>
                    <a:pt x="31881" y="1334801"/>
                  </a:cubicBezTo>
                  <a:cubicBezTo>
                    <a:pt x="20927" y="1334134"/>
                    <a:pt x="10355" y="1333753"/>
                    <a:pt x="-409" y="1333467"/>
                  </a:cubicBezTo>
                  <a:lnTo>
                    <a:pt x="279722" y="3491"/>
                  </a:lnTo>
                  <a:lnTo>
                    <a:pt x="280483" y="-319"/>
                  </a:lnTo>
                  <a:lnTo>
                    <a:pt x="310582" y="5777"/>
                  </a:lnTo>
                  <a:lnTo>
                    <a:pt x="311821" y="5777"/>
                  </a:lnTo>
                  <a:lnTo>
                    <a:pt x="343349" y="12254"/>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1" name="Google Shape;1371;p4"/>
            <p:cNvSpPr/>
            <p:nvPr/>
          </p:nvSpPr>
          <p:spPr>
            <a:xfrm>
              <a:off x="5965792" y="2832353"/>
              <a:ext cx="308324" cy="1327023"/>
            </a:xfrm>
            <a:custGeom>
              <a:avLst/>
              <a:gdLst/>
              <a:ahLst/>
              <a:cxnLst/>
              <a:rect l="l" t="t" r="r" b="b"/>
              <a:pathLst>
                <a:path w="308324" h="1327023" extrusionOk="0">
                  <a:moveTo>
                    <a:pt x="307916" y="5587"/>
                  </a:moveTo>
                  <a:lnTo>
                    <a:pt x="306963" y="9778"/>
                  </a:lnTo>
                  <a:lnTo>
                    <a:pt x="29595" y="1326704"/>
                  </a:lnTo>
                  <a:cubicBezTo>
                    <a:pt x="20070" y="1325466"/>
                    <a:pt x="9593" y="1324513"/>
                    <a:pt x="-409" y="1323561"/>
                  </a:cubicBezTo>
                  <a:lnTo>
                    <a:pt x="277626" y="3491"/>
                  </a:lnTo>
                  <a:lnTo>
                    <a:pt x="277626" y="3491"/>
                  </a:lnTo>
                  <a:lnTo>
                    <a:pt x="278388" y="-319"/>
                  </a:ln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2" name="Google Shape;1372;p4"/>
            <p:cNvSpPr/>
            <p:nvPr/>
          </p:nvSpPr>
          <p:spPr>
            <a:xfrm>
              <a:off x="5900737" y="2818637"/>
              <a:ext cx="312229" cy="1335119"/>
            </a:xfrm>
            <a:custGeom>
              <a:avLst/>
              <a:gdLst/>
              <a:ahLst/>
              <a:cxnLst/>
              <a:rect l="l" t="t" r="r" b="b"/>
              <a:pathLst>
                <a:path w="312229" h="1335119" extrusionOk="0">
                  <a:moveTo>
                    <a:pt x="311821" y="6063"/>
                  </a:moveTo>
                  <a:lnTo>
                    <a:pt x="310868" y="10159"/>
                  </a:lnTo>
                  <a:lnTo>
                    <a:pt x="31881" y="1334801"/>
                  </a:lnTo>
                  <a:cubicBezTo>
                    <a:pt x="21118" y="1334229"/>
                    <a:pt x="10355" y="1333753"/>
                    <a:pt x="-409" y="1333467"/>
                  </a:cubicBezTo>
                  <a:lnTo>
                    <a:pt x="279722" y="3491"/>
                  </a:lnTo>
                  <a:lnTo>
                    <a:pt x="280483" y="-319"/>
                  </a:lnTo>
                  <a:lnTo>
                    <a:pt x="310582" y="5777"/>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73" name="Google Shape;1373;p4"/>
          <p:cNvGrpSpPr/>
          <p:nvPr/>
        </p:nvGrpSpPr>
        <p:grpSpPr>
          <a:xfrm rot="-466765">
            <a:off x="745120" y="4742852"/>
            <a:ext cx="146729" cy="817472"/>
            <a:chOff x="1159675" y="1837925"/>
            <a:chExt cx="324000" cy="1805100"/>
          </a:xfrm>
        </p:grpSpPr>
        <p:grpSp>
          <p:nvGrpSpPr>
            <p:cNvPr id="1374" name="Google Shape;1374;p4"/>
            <p:cNvGrpSpPr/>
            <p:nvPr/>
          </p:nvGrpSpPr>
          <p:grpSpPr>
            <a:xfrm>
              <a:off x="1159675" y="1837925"/>
              <a:ext cx="324000" cy="1805100"/>
              <a:chOff x="2605100" y="1971675"/>
              <a:chExt cx="324000" cy="1805100"/>
            </a:xfrm>
          </p:grpSpPr>
          <p:sp>
            <p:nvSpPr>
              <p:cNvPr id="1375" name="Google Shape;1375;p4"/>
              <p:cNvSpPr/>
              <p:nvPr/>
            </p:nvSpPr>
            <p:spPr>
              <a:xfrm>
                <a:off x="2605100" y="1971675"/>
                <a:ext cx="324000" cy="180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76" name="Google Shape;1376;p4"/>
              <p:cNvSpPr/>
              <p:nvPr/>
            </p:nvSpPr>
            <p:spPr>
              <a:xfrm>
                <a:off x="2857400" y="1971675"/>
                <a:ext cx="71700" cy="18051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377" name="Google Shape;1377;p4"/>
            <p:cNvSpPr/>
            <p:nvPr/>
          </p:nvSpPr>
          <p:spPr>
            <a:xfrm rot="-28588" flipH="1">
              <a:off x="1171132" y="329168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8" name="Google Shape;1378;p4"/>
            <p:cNvSpPr/>
            <p:nvPr/>
          </p:nvSpPr>
          <p:spPr>
            <a:xfrm rot="-28588" flipH="1">
              <a:off x="1170331" y="321546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9" name="Google Shape;1379;p4"/>
            <p:cNvSpPr/>
            <p:nvPr/>
          </p:nvSpPr>
          <p:spPr>
            <a:xfrm rot="-28588" flipH="1">
              <a:off x="1170821" y="327733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0" name="Google Shape;1380;p4"/>
            <p:cNvSpPr/>
            <p:nvPr/>
          </p:nvSpPr>
          <p:spPr>
            <a:xfrm rot="-28588" flipH="1">
              <a:off x="1170791" y="3262848"/>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1" name="Google Shape;1381;p4"/>
            <p:cNvSpPr/>
            <p:nvPr/>
          </p:nvSpPr>
          <p:spPr>
            <a:xfrm rot="-28588" flipH="1">
              <a:off x="1170588" y="32482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2" name="Google Shape;1382;p4"/>
            <p:cNvSpPr/>
            <p:nvPr/>
          </p:nvSpPr>
          <p:spPr>
            <a:xfrm rot="-28588" flipH="1">
              <a:off x="1170486" y="32300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3" name="Google Shape;1383;p4"/>
            <p:cNvSpPr/>
            <p:nvPr/>
          </p:nvSpPr>
          <p:spPr>
            <a:xfrm rot="-28588" flipH="1">
              <a:off x="1169775" y="31535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4" name="Google Shape;1384;p4"/>
            <p:cNvSpPr/>
            <p:nvPr/>
          </p:nvSpPr>
          <p:spPr>
            <a:xfrm rot="-28588" flipH="1">
              <a:off x="1169964" y="316822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5" name="Google Shape;1385;p4"/>
            <p:cNvSpPr/>
            <p:nvPr/>
          </p:nvSpPr>
          <p:spPr>
            <a:xfrm rot="-28588" flipH="1">
              <a:off x="1170180" y="318632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6" name="Google Shape;1386;p4"/>
            <p:cNvSpPr/>
            <p:nvPr/>
          </p:nvSpPr>
          <p:spPr>
            <a:xfrm rot="-28588" flipH="1">
              <a:off x="1170269" y="3201029"/>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7" name="Google Shape;1387;p4"/>
            <p:cNvSpPr/>
            <p:nvPr/>
          </p:nvSpPr>
          <p:spPr>
            <a:xfrm rot="-28588" flipH="1">
              <a:off x="1169882" y="3131619"/>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8" name="Google Shape;1388;p4"/>
            <p:cNvSpPr/>
            <p:nvPr/>
          </p:nvSpPr>
          <p:spPr>
            <a:xfrm rot="-28588" flipH="1">
              <a:off x="1169081" y="3055290"/>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9" name="Google Shape;1389;p4"/>
            <p:cNvSpPr/>
            <p:nvPr/>
          </p:nvSpPr>
          <p:spPr>
            <a:xfrm rot="-28588" flipH="1">
              <a:off x="1169458" y="31172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0" name="Google Shape;1390;p4"/>
            <p:cNvSpPr/>
            <p:nvPr/>
          </p:nvSpPr>
          <p:spPr>
            <a:xfrm rot="-28588" flipH="1">
              <a:off x="1169427" y="31027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1" name="Google Shape;1391;p4"/>
            <p:cNvSpPr/>
            <p:nvPr/>
          </p:nvSpPr>
          <p:spPr>
            <a:xfrm rot="-28588" flipH="1">
              <a:off x="1169338" y="308808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2" name="Google Shape;1392;p4"/>
            <p:cNvSpPr/>
            <p:nvPr/>
          </p:nvSpPr>
          <p:spPr>
            <a:xfrm rot="-28588" flipH="1">
              <a:off x="1169151" y="307355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3" name="Google Shape;1393;p4"/>
            <p:cNvSpPr/>
            <p:nvPr/>
          </p:nvSpPr>
          <p:spPr>
            <a:xfrm rot="-28588" flipH="1">
              <a:off x="1168526" y="2993521"/>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4" name="Google Shape;1394;p4"/>
            <p:cNvSpPr/>
            <p:nvPr/>
          </p:nvSpPr>
          <p:spPr>
            <a:xfrm rot="-28588" flipH="1">
              <a:off x="1168713" y="30080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5" name="Google Shape;1395;p4"/>
            <p:cNvSpPr/>
            <p:nvPr/>
          </p:nvSpPr>
          <p:spPr>
            <a:xfrm rot="-28588" flipH="1">
              <a:off x="1168817" y="302626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6" name="Google Shape;1396;p4"/>
            <p:cNvSpPr/>
            <p:nvPr/>
          </p:nvSpPr>
          <p:spPr>
            <a:xfrm rot="-28588" flipH="1">
              <a:off x="1169019" y="304085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7" name="Google Shape;1397;p4"/>
            <p:cNvSpPr/>
            <p:nvPr/>
          </p:nvSpPr>
          <p:spPr>
            <a:xfrm rot="-28588" flipH="1">
              <a:off x="1168632" y="2971439"/>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8" name="Google Shape;1398;p4"/>
            <p:cNvSpPr/>
            <p:nvPr/>
          </p:nvSpPr>
          <p:spPr>
            <a:xfrm rot="-28588" flipH="1">
              <a:off x="1167845" y="2898738"/>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9" name="Google Shape;1399;p4"/>
            <p:cNvSpPr/>
            <p:nvPr/>
          </p:nvSpPr>
          <p:spPr>
            <a:xfrm rot="-28588" flipH="1">
              <a:off x="1168280" y="296082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0" name="Google Shape;1400;p4"/>
            <p:cNvSpPr/>
            <p:nvPr/>
          </p:nvSpPr>
          <p:spPr>
            <a:xfrm rot="-28588" flipH="1">
              <a:off x="1168177" y="29426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1" name="Google Shape;1401;p4"/>
            <p:cNvSpPr/>
            <p:nvPr/>
          </p:nvSpPr>
          <p:spPr>
            <a:xfrm rot="-28588" flipH="1">
              <a:off x="1168089" y="292801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2" name="Google Shape;1402;p4"/>
            <p:cNvSpPr/>
            <p:nvPr/>
          </p:nvSpPr>
          <p:spPr>
            <a:xfrm rot="-28588" flipH="1">
              <a:off x="1167902" y="2913375"/>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3" name="Google Shape;1403;p4"/>
            <p:cNvSpPr/>
            <p:nvPr/>
          </p:nvSpPr>
          <p:spPr>
            <a:xfrm rot="-28588" flipH="1">
              <a:off x="1167277" y="28333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4" name="Google Shape;1404;p4"/>
            <p:cNvSpPr/>
            <p:nvPr/>
          </p:nvSpPr>
          <p:spPr>
            <a:xfrm rot="-28588" flipH="1">
              <a:off x="1167379" y="285155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5" name="Google Shape;1405;p4"/>
            <p:cNvSpPr/>
            <p:nvPr/>
          </p:nvSpPr>
          <p:spPr>
            <a:xfrm rot="-28588" flipH="1">
              <a:off x="1167566" y="28660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6" name="Google Shape;1406;p4"/>
            <p:cNvSpPr/>
            <p:nvPr/>
          </p:nvSpPr>
          <p:spPr>
            <a:xfrm rot="-28588" flipH="1">
              <a:off x="1167654" y="28806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7" name="Google Shape;1407;p4"/>
            <p:cNvSpPr/>
            <p:nvPr/>
          </p:nvSpPr>
          <p:spPr>
            <a:xfrm rot="-28588" flipH="1">
              <a:off x="1167397" y="281488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8" name="Google Shape;1408;p4"/>
            <p:cNvSpPr/>
            <p:nvPr/>
          </p:nvSpPr>
          <p:spPr>
            <a:xfrm rot="-28588" flipH="1">
              <a:off x="1166596" y="273867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9" name="Google Shape;1409;p4"/>
            <p:cNvSpPr/>
            <p:nvPr/>
          </p:nvSpPr>
          <p:spPr>
            <a:xfrm rot="-28588" flipH="1">
              <a:off x="1167030" y="28006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0" name="Google Shape;1410;p4"/>
            <p:cNvSpPr/>
            <p:nvPr/>
          </p:nvSpPr>
          <p:spPr>
            <a:xfrm rot="-28588" flipH="1">
              <a:off x="1166941" y="27860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1" name="Google Shape;1411;p4"/>
            <p:cNvSpPr/>
            <p:nvPr/>
          </p:nvSpPr>
          <p:spPr>
            <a:xfrm rot="-28588" flipH="1">
              <a:off x="1166839" y="276784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4"/>
            <p:cNvSpPr/>
            <p:nvPr/>
          </p:nvSpPr>
          <p:spPr>
            <a:xfrm rot="-28588" flipH="1">
              <a:off x="1166538" y="275331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3" name="Google Shape;1413;p4"/>
            <p:cNvSpPr/>
            <p:nvPr/>
          </p:nvSpPr>
          <p:spPr>
            <a:xfrm rot="-28588" flipH="1">
              <a:off x="1166099" y="26768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4" name="Google Shape;1414;p4"/>
            <p:cNvSpPr/>
            <p:nvPr/>
          </p:nvSpPr>
          <p:spPr>
            <a:xfrm rot="-28588" flipH="1">
              <a:off x="1166129" y="26913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5" name="Google Shape;1415;p4"/>
            <p:cNvSpPr/>
            <p:nvPr/>
          </p:nvSpPr>
          <p:spPr>
            <a:xfrm rot="-28588" flipH="1">
              <a:off x="1166317" y="270602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6" name="Google Shape;1416;p4"/>
            <p:cNvSpPr/>
            <p:nvPr/>
          </p:nvSpPr>
          <p:spPr>
            <a:xfrm rot="-28588" flipH="1">
              <a:off x="1166405" y="2720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7" name="Google Shape;1417;p4"/>
            <p:cNvSpPr/>
            <p:nvPr/>
          </p:nvSpPr>
          <p:spPr>
            <a:xfrm rot="-28588" flipH="1">
              <a:off x="1166120" y="265849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8" name="Google Shape;1418;p4"/>
            <p:cNvSpPr/>
            <p:nvPr/>
          </p:nvSpPr>
          <p:spPr>
            <a:xfrm rot="-28588" flipH="1">
              <a:off x="1165359" y="258200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9" name="Google Shape;1419;p4"/>
            <p:cNvSpPr/>
            <p:nvPr/>
          </p:nvSpPr>
          <p:spPr>
            <a:xfrm rot="-28588" flipH="1">
              <a:off x="1165794" y="264408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0" name="Google Shape;1420;p4"/>
            <p:cNvSpPr/>
            <p:nvPr/>
          </p:nvSpPr>
          <p:spPr>
            <a:xfrm rot="-28588" flipH="1">
              <a:off x="1165607" y="26295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1" name="Google Shape;1421;p4"/>
            <p:cNvSpPr/>
            <p:nvPr/>
          </p:nvSpPr>
          <p:spPr>
            <a:xfrm rot="-28588" flipH="1">
              <a:off x="1165389" y="26113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2" name="Google Shape;1422;p4"/>
            <p:cNvSpPr/>
            <p:nvPr/>
          </p:nvSpPr>
          <p:spPr>
            <a:xfrm rot="-28588" flipH="1">
              <a:off x="1165360" y="2596860"/>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3" name="Google Shape;1423;p4"/>
            <p:cNvSpPr/>
            <p:nvPr/>
          </p:nvSpPr>
          <p:spPr>
            <a:xfrm rot="-28588" flipH="1">
              <a:off x="1164748" y="252033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4" name="Google Shape;1424;p4"/>
            <p:cNvSpPr/>
            <p:nvPr/>
          </p:nvSpPr>
          <p:spPr>
            <a:xfrm rot="-28588" flipH="1">
              <a:off x="1164951" y="253492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5" name="Google Shape;1425;p4"/>
            <p:cNvSpPr/>
            <p:nvPr/>
          </p:nvSpPr>
          <p:spPr>
            <a:xfrm rot="-28588" flipH="1">
              <a:off x="1164981" y="25494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6" name="Google Shape;1426;p4"/>
            <p:cNvSpPr/>
            <p:nvPr/>
          </p:nvSpPr>
          <p:spPr>
            <a:xfrm rot="-28588" flipH="1">
              <a:off x="1165084" y="256762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7" name="Google Shape;1427;p4"/>
            <p:cNvSpPr/>
            <p:nvPr/>
          </p:nvSpPr>
          <p:spPr>
            <a:xfrm rot="-28588" flipH="1">
              <a:off x="1164755" y="2498314"/>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8" name="Google Shape;1428;p4"/>
            <p:cNvSpPr/>
            <p:nvPr/>
          </p:nvSpPr>
          <p:spPr>
            <a:xfrm rot="-28588" flipH="1">
              <a:off x="1163997" y="242194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9" name="Google Shape;1429;p4"/>
            <p:cNvSpPr/>
            <p:nvPr/>
          </p:nvSpPr>
          <p:spPr>
            <a:xfrm rot="-28588" flipH="1">
              <a:off x="1164460" y="24875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0" name="Google Shape;1430;p4"/>
            <p:cNvSpPr/>
            <p:nvPr/>
          </p:nvSpPr>
          <p:spPr>
            <a:xfrm rot="-28588" flipH="1">
              <a:off x="1164357" y="246938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1" name="Google Shape;1431;p4"/>
            <p:cNvSpPr/>
            <p:nvPr/>
          </p:nvSpPr>
          <p:spPr>
            <a:xfrm rot="-28588" flipH="1">
              <a:off x="1164212" y="24548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2" name="Google Shape;1432;p4"/>
            <p:cNvSpPr/>
            <p:nvPr/>
          </p:nvSpPr>
          <p:spPr>
            <a:xfrm rot="-28588" flipH="1">
              <a:off x="1164123" y="24403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3" name="Google Shape;1433;p4"/>
            <p:cNvSpPr/>
            <p:nvPr/>
          </p:nvSpPr>
          <p:spPr>
            <a:xfrm rot="-28588" flipH="1">
              <a:off x="1163499" y="23601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4" name="Google Shape;1434;p4"/>
            <p:cNvSpPr/>
            <p:nvPr/>
          </p:nvSpPr>
          <p:spPr>
            <a:xfrm rot="-28588" flipH="1">
              <a:off x="1163716" y="23783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5" name="Google Shape;1435;p4"/>
            <p:cNvSpPr/>
            <p:nvPr/>
          </p:nvSpPr>
          <p:spPr>
            <a:xfrm rot="-28588" flipH="1">
              <a:off x="1163804" y="23929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6" name="Google Shape;1436;p4"/>
            <p:cNvSpPr/>
            <p:nvPr/>
          </p:nvSpPr>
          <p:spPr>
            <a:xfrm rot="-28588" flipH="1">
              <a:off x="1163835" y="24075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7" name="Google Shape;1437;p4"/>
            <p:cNvSpPr/>
            <p:nvPr/>
          </p:nvSpPr>
          <p:spPr>
            <a:xfrm rot="-28588" flipH="1">
              <a:off x="1163520" y="234176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8" name="Google Shape;1438;p4"/>
            <p:cNvSpPr/>
            <p:nvPr/>
          </p:nvSpPr>
          <p:spPr>
            <a:xfrm rot="-28588" flipH="1">
              <a:off x="1162718" y="226554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9" name="Google Shape;1439;p4"/>
            <p:cNvSpPr/>
            <p:nvPr/>
          </p:nvSpPr>
          <p:spPr>
            <a:xfrm rot="-28588" flipH="1">
              <a:off x="1163210" y="232741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0" name="Google Shape;1440;p4"/>
            <p:cNvSpPr/>
            <p:nvPr/>
          </p:nvSpPr>
          <p:spPr>
            <a:xfrm rot="-28588" flipH="1">
              <a:off x="1163179" y="23129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1" name="Google Shape;1441;p4"/>
            <p:cNvSpPr/>
            <p:nvPr/>
          </p:nvSpPr>
          <p:spPr>
            <a:xfrm rot="-28588" flipH="1">
              <a:off x="1162977" y="22983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2" name="Google Shape;1442;p4"/>
            <p:cNvSpPr/>
            <p:nvPr/>
          </p:nvSpPr>
          <p:spPr>
            <a:xfrm rot="-28588" flipH="1">
              <a:off x="1162875" y="22801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3" name="Google Shape;1443;p4"/>
            <p:cNvSpPr/>
            <p:nvPr/>
          </p:nvSpPr>
          <p:spPr>
            <a:xfrm rot="-28588" flipH="1">
              <a:off x="1162164" y="220366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4" name="Google Shape;1444;p4"/>
            <p:cNvSpPr/>
            <p:nvPr/>
          </p:nvSpPr>
          <p:spPr>
            <a:xfrm rot="-28588" flipH="1">
              <a:off x="1162351" y="22181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5" name="Google Shape;1445;p4"/>
            <p:cNvSpPr/>
            <p:nvPr/>
          </p:nvSpPr>
          <p:spPr>
            <a:xfrm rot="-28588" flipH="1">
              <a:off x="1162440" y="22328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6" name="Google Shape;1446;p4"/>
            <p:cNvSpPr/>
            <p:nvPr/>
          </p:nvSpPr>
          <p:spPr>
            <a:xfrm rot="-28588" flipH="1">
              <a:off x="1162656" y="2251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7" name="Google Shape;1447;p4"/>
            <p:cNvSpPr/>
            <p:nvPr/>
          </p:nvSpPr>
          <p:spPr>
            <a:xfrm rot="-28588" flipH="1">
              <a:off x="1162284" y="2185210"/>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8" name="Google Shape;1448;p4"/>
            <p:cNvSpPr/>
            <p:nvPr/>
          </p:nvSpPr>
          <p:spPr>
            <a:xfrm rot="-28588" flipH="1">
              <a:off x="1161483" y="210899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9" name="Google Shape;1449;p4"/>
            <p:cNvSpPr/>
            <p:nvPr/>
          </p:nvSpPr>
          <p:spPr>
            <a:xfrm rot="-28588" flipH="1">
              <a:off x="1162032" y="217096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0" name="Google Shape;1450;p4"/>
            <p:cNvSpPr/>
            <p:nvPr/>
          </p:nvSpPr>
          <p:spPr>
            <a:xfrm rot="-28588" flipH="1">
              <a:off x="1161829" y="215637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1" name="Google Shape;1451;p4"/>
            <p:cNvSpPr/>
            <p:nvPr/>
          </p:nvSpPr>
          <p:spPr>
            <a:xfrm rot="-28588" flipH="1">
              <a:off x="1161700" y="214194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2" name="Google Shape;1452;p4"/>
            <p:cNvSpPr/>
            <p:nvPr/>
          </p:nvSpPr>
          <p:spPr>
            <a:xfrm rot="-28588" flipH="1">
              <a:off x="1161539" y="212363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3" name="Google Shape;1453;p4"/>
            <p:cNvSpPr/>
            <p:nvPr/>
          </p:nvSpPr>
          <p:spPr>
            <a:xfrm rot="-28588" flipH="1">
              <a:off x="1160986" y="20472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4" name="Google Shape;1454;p4"/>
            <p:cNvSpPr/>
            <p:nvPr/>
          </p:nvSpPr>
          <p:spPr>
            <a:xfrm rot="-28588" flipH="1">
              <a:off x="1161074" y="206180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5" name="Google Shape;1455;p4"/>
            <p:cNvSpPr/>
            <p:nvPr/>
          </p:nvSpPr>
          <p:spPr>
            <a:xfrm rot="-28588" flipH="1">
              <a:off x="1161291" y="20800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6" name="Google Shape;1456;p4"/>
            <p:cNvSpPr/>
            <p:nvPr/>
          </p:nvSpPr>
          <p:spPr>
            <a:xfrm rot="-28588" flipH="1">
              <a:off x="1161421" y="20944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7" name="Google Shape;1457;p4"/>
            <p:cNvSpPr/>
            <p:nvPr/>
          </p:nvSpPr>
          <p:spPr>
            <a:xfrm rot="-28588" flipH="1">
              <a:off x="1164732" y="202874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8" name="Google Shape;1458;p4"/>
            <p:cNvSpPr/>
            <p:nvPr/>
          </p:nvSpPr>
          <p:spPr>
            <a:xfrm rot="-28588" flipH="1">
              <a:off x="1159757" y="1868636"/>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9" name="Google Shape;1459;p4"/>
            <p:cNvSpPr/>
            <p:nvPr/>
          </p:nvSpPr>
          <p:spPr>
            <a:xfrm rot="-28588" flipH="1">
              <a:off x="1163932" y="19524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0" name="Google Shape;1460;p4"/>
            <p:cNvSpPr/>
            <p:nvPr/>
          </p:nvSpPr>
          <p:spPr>
            <a:xfrm rot="-28588" flipH="1">
              <a:off x="1164365" y="20144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1" name="Google Shape;1461;p4"/>
            <p:cNvSpPr/>
            <p:nvPr/>
          </p:nvSpPr>
          <p:spPr>
            <a:xfrm rot="-28588" flipH="1">
              <a:off x="1164277" y="19999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2" name="Google Shape;1462;p4"/>
            <p:cNvSpPr/>
            <p:nvPr/>
          </p:nvSpPr>
          <p:spPr>
            <a:xfrm rot="-28588" flipH="1">
              <a:off x="1164175" y="19816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3" name="Google Shape;1463;p4"/>
            <p:cNvSpPr/>
            <p:nvPr/>
          </p:nvSpPr>
          <p:spPr>
            <a:xfrm rot="-28588" flipH="1">
              <a:off x="1163972" y="1967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4" name="Google Shape;1464;p4"/>
            <p:cNvSpPr/>
            <p:nvPr/>
          </p:nvSpPr>
          <p:spPr>
            <a:xfrm rot="-28588" flipH="1">
              <a:off x="1163434" y="189074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5" name="Google Shape;1465;p4"/>
            <p:cNvSpPr/>
            <p:nvPr/>
          </p:nvSpPr>
          <p:spPr>
            <a:xfrm rot="-28588" flipH="1">
              <a:off x="1163464" y="190523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6" name="Google Shape;1466;p4"/>
            <p:cNvSpPr/>
            <p:nvPr/>
          </p:nvSpPr>
          <p:spPr>
            <a:xfrm rot="-28588" flipH="1">
              <a:off x="1163652" y="19197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7" name="Google Shape;1467;p4"/>
            <p:cNvSpPr/>
            <p:nvPr/>
          </p:nvSpPr>
          <p:spPr>
            <a:xfrm rot="-28588" flipH="1">
              <a:off x="1163739" y="19343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8" name="Google Shape;1468;p4"/>
            <p:cNvSpPr/>
            <p:nvPr/>
          </p:nvSpPr>
          <p:spPr>
            <a:xfrm rot="-28588" flipH="1">
              <a:off x="1171157" y="360770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9" name="Google Shape;1469;p4"/>
            <p:cNvSpPr/>
            <p:nvPr/>
          </p:nvSpPr>
          <p:spPr>
            <a:xfrm rot="-28588" flipH="1">
              <a:off x="1170356" y="353149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0" name="Google Shape;1470;p4"/>
            <p:cNvSpPr/>
            <p:nvPr/>
          </p:nvSpPr>
          <p:spPr>
            <a:xfrm rot="-28588" flipH="1">
              <a:off x="1170846" y="35933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1" name="Google Shape;1471;p4"/>
            <p:cNvSpPr/>
            <p:nvPr/>
          </p:nvSpPr>
          <p:spPr>
            <a:xfrm rot="-28588" flipH="1">
              <a:off x="1170816" y="3578873"/>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2" name="Google Shape;1472;p4"/>
            <p:cNvSpPr/>
            <p:nvPr/>
          </p:nvSpPr>
          <p:spPr>
            <a:xfrm rot="-28588" flipH="1">
              <a:off x="1170613" y="35642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3" name="Google Shape;1473;p4"/>
            <p:cNvSpPr/>
            <p:nvPr/>
          </p:nvSpPr>
          <p:spPr>
            <a:xfrm rot="-28588" flipH="1">
              <a:off x="1170511" y="354607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4" name="Google Shape;1474;p4"/>
            <p:cNvSpPr/>
            <p:nvPr/>
          </p:nvSpPr>
          <p:spPr>
            <a:xfrm rot="-28588" flipH="1">
              <a:off x="1169800" y="3469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5" name="Google Shape;1475;p4"/>
            <p:cNvSpPr/>
            <p:nvPr/>
          </p:nvSpPr>
          <p:spPr>
            <a:xfrm rot="-28588" flipH="1">
              <a:off x="1169989" y="34842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6" name="Google Shape;1476;p4"/>
            <p:cNvSpPr/>
            <p:nvPr/>
          </p:nvSpPr>
          <p:spPr>
            <a:xfrm rot="-28588" flipH="1">
              <a:off x="1170205" y="350235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7" name="Google Shape;1477;p4"/>
            <p:cNvSpPr/>
            <p:nvPr/>
          </p:nvSpPr>
          <p:spPr>
            <a:xfrm rot="-28588" flipH="1">
              <a:off x="1170294" y="3517054"/>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8" name="Google Shape;1478;p4"/>
            <p:cNvSpPr/>
            <p:nvPr/>
          </p:nvSpPr>
          <p:spPr>
            <a:xfrm rot="-28588" flipH="1">
              <a:off x="1169907" y="3447644"/>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9" name="Google Shape;1479;p4"/>
            <p:cNvSpPr/>
            <p:nvPr/>
          </p:nvSpPr>
          <p:spPr>
            <a:xfrm rot="-28588" flipH="1">
              <a:off x="1169106" y="33713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0" name="Google Shape;1480;p4"/>
            <p:cNvSpPr/>
            <p:nvPr/>
          </p:nvSpPr>
          <p:spPr>
            <a:xfrm rot="-28588" flipH="1">
              <a:off x="1169483" y="343329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1" name="Google Shape;1481;p4"/>
            <p:cNvSpPr/>
            <p:nvPr/>
          </p:nvSpPr>
          <p:spPr>
            <a:xfrm rot="-28588" flipH="1">
              <a:off x="1169452" y="34188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2" name="Google Shape;1482;p4"/>
            <p:cNvSpPr/>
            <p:nvPr/>
          </p:nvSpPr>
          <p:spPr>
            <a:xfrm rot="-28588" flipH="1">
              <a:off x="1169363" y="34041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3" name="Google Shape;1483;p4"/>
            <p:cNvSpPr/>
            <p:nvPr/>
          </p:nvSpPr>
          <p:spPr>
            <a:xfrm rot="-28588" flipH="1">
              <a:off x="1169176" y="33895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4" name="Google Shape;1484;p4"/>
            <p:cNvSpPr/>
            <p:nvPr/>
          </p:nvSpPr>
          <p:spPr>
            <a:xfrm rot="-28588" flipH="1">
              <a:off x="1168551" y="330954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5" name="Google Shape;1485;p4"/>
            <p:cNvSpPr/>
            <p:nvPr/>
          </p:nvSpPr>
          <p:spPr>
            <a:xfrm rot="-28588" flipH="1">
              <a:off x="1168738" y="332407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6" name="Google Shape;1486;p4"/>
            <p:cNvSpPr/>
            <p:nvPr/>
          </p:nvSpPr>
          <p:spPr>
            <a:xfrm rot="-28588" flipH="1">
              <a:off x="1168842" y="33422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7" name="Google Shape;1487;p4"/>
            <p:cNvSpPr/>
            <p:nvPr/>
          </p:nvSpPr>
          <p:spPr>
            <a:xfrm rot="-28588" flipH="1">
              <a:off x="1169044" y="335687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488" name="Google Shape;1488;p4"/>
          <p:cNvGrpSpPr/>
          <p:nvPr/>
        </p:nvGrpSpPr>
        <p:grpSpPr>
          <a:xfrm>
            <a:off x="491279" y="5226431"/>
            <a:ext cx="457578" cy="456613"/>
            <a:chOff x="5558303" y="2891005"/>
            <a:chExt cx="1078430" cy="1076156"/>
          </a:xfrm>
        </p:grpSpPr>
        <p:sp>
          <p:nvSpPr>
            <p:cNvPr id="1489" name="Google Shape;1489;p4"/>
            <p:cNvSpPr/>
            <p:nvPr/>
          </p:nvSpPr>
          <p:spPr>
            <a:xfrm>
              <a:off x="5558303" y="2891005"/>
              <a:ext cx="1078430" cy="1076156"/>
            </a:xfrm>
            <a:custGeom>
              <a:avLst/>
              <a:gdLst/>
              <a:ahLst/>
              <a:cxnLst/>
              <a:rect l="l" t="t" r="r" b="b"/>
              <a:pathLst>
                <a:path w="1078430" h="1076156" extrusionOk="0">
                  <a:moveTo>
                    <a:pt x="786670" y="36493"/>
                  </a:moveTo>
                  <a:cubicBezTo>
                    <a:pt x="774506" y="6575"/>
                    <a:pt x="740578" y="-8055"/>
                    <a:pt x="710470" y="3632"/>
                  </a:cubicBezTo>
                  <a:lnTo>
                    <a:pt x="36671" y="272618"/>
                  </a:lnTo>
                  <a:cubicBezTo>
                    <a:pt x="6715" y="284743"/>
                    <a:pt x="-7963" y="318681"/>
                    <a:pt x="3714" y="348818"/>
                  </a:cubicBezTo>
                  <a:lnTo>
                    <a:pt x="294037" y="1075766"/>
                  </a:lnTo>
                  <a:cubicBezTo>
                    <a:pt x="309943" y="1059193"/>
                    <a:pt x="326612" y="1043190"/>
                    <a:pt x="343662" y="1028141"/>
                  </a:cubicBezTo>
                  <a:lnTo>
                    <a:pt x="350139" y="1022426"/>
                  </a:lnTo>
                  <a:lnTo>
                    <a:pt x="434340" y="955275"/>
                  </a:lnTo>
                  <a:cubicBezTo>
                    <a:pt x="436530" y="953656"/>
                    <a:pt x="438626" y="952132"/>
                    <a:pt x="440912" y="950607"/>
                  </a:cubicBezTo>
                  <a:cubicBezTo>
                    <a:pt x="448722" y="945083"/>
                    <a:pt x="456533" y="939749"/>
                    <a:pt x="464439" y="934510"/>
                  </a:cubicBezTo>
                  <a:lnTo>
                    <a:pt x="471106" y="930129"/>
                  </a:lnTo>
                  <a:cubicBezTo>
                    <a:pt x="500224" y="911155"/>
                    <a:pt x="530295" y="893705"/>
                    <a:pt x="561213" y="877837"/>
                  </a:cubicBezTo>
                  <a:lnTo>
                    <a:pt x="568547" y="874122"/>
                  </a:lnTo>
                  <a:cubicBezTo>
                    <a:pt x="576929" y="869931"/>
                    <a:pt x="585216" y="865835"/>
                    <a:pt x="593788" y="861835"/>
                  </a:cubicBezTo>
                  <a:lnTo>
                    <a:pt x="600456" y="858787"/>
                  </a:lnTo>
                  <a:cubicBezTo>
                    <a:pt x="631679" y="844442"/>
                    <a:pt x="663635" y="831716"/>
                    <a:pt x="696182" y="820687"/>
                  </a:cubicBezTo>
                  <a:lnTo>
                    <a:pt x="704278" y="817924"/>
                  </a:lnTo>
                  <a:cubicBezTo>
                    <a:pt x="713137" y="814972"/>
                    <a:pt x="721995" y="812209"/>
                    <a:pt x="730948" y="809542"/>
                  </a:cubicBezTo>
                  <a:lnTo>
                    <a:pt x="737711" y="807447"/>
                  </a:lnTo>
                  <a:cubicBezTo>
                    <a:pt x="771030" y="797608"/>
                    <a:pt x="804824" y="789473"/>
                    <a:pt x="838962" y="783063"/>
                  </a:cubicBezTo>
                  <a:lnTo>
                    <a:pt x="838962" y="783063"/>
                  </a:lnTo>
                  <a:lnTo>
                    <a:pt x="847820" y="781444"/>
                  </a:lnTo>
                  <a:lnTo>
                    <a:pt x="876395" y="776872"/>
                  </a:lnTo>
                  <a:lnTo>
                    <a:pt x="883253" y="775919"/>
                  </a:lnTo>
                  <a:lnTo>
                    <a:pt x="990505" y="766394"/>
                  </a:lnTo>
                  <a:lnTo>
                    <a:pt x="1000030" y="766394"/>
                  </a:lnTo>
                  <a:cubicBezTo>
                    <a:pt x="1008412" y="766394"/>
                    <a:pt x="1016889" y="766394"/>
                    <a:pt x="1025366" y="766394"/>
                  </a:cubicBezTo>
                  <a:lnTo>
                    <a:pt x="1078134" y="76639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0" name="Google Shape;1490;p4"/>
            <p:cNvSpPr/>
            <p:nvPr/>
          </p:nvSpPr>
          <p:spPr>
            <a:xfrm rot="-1304888">
              <a:off x="5625583" y="3074194"/>
              <a:ext cx="705654" cy="171206"/>
            </a:xfrm>
            <a:custGeom>
              <a:avLst/>
              <a:gdLst/>
              <a:ahLst/>
              <a:cxnLst/>
              <a:rect l="l" t="t" r="r" b="b"/>
              <a:pathLst>
                <a:path w="706659" h="171450" extrusionOk="0">
                  <a:moveTo>
                    <a:pt x="-296" y="-391"/>
                  </a:moveTo>
                  <a:lnTo>
                    <a:pt x="706364" y="-391"/>
                  </a:lnTo>
                  <a:lnTo>
                    <a:pt x="706364" y="171060"/>
                  </a:lnTo>
                  <a:lnTo>
                    <a:pt x="-296" y="17106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1" name="Google Shape;1491;p4"/>
            <p:cNvSpPr/>
            <p:nvPr/>
          </p:nvSpPr>
          <p:spPr>
            <a:xfrm rot="-1304888">
              <a:off x="5634988" y="3085943"/>
              <a:ext cx="686726" cy="148093"/>
            </a:xfrm>
            <a:custGeom>
              <a:avLst/>
              <a:gdLst/>
              <a:ahLst/>
              <a:cxnLst/>
              <a:rect l="l" t="t" r="r" b="b"/>
              <a:pathLst>
                <a:path w="687705" h="148304" extrusionOk="0">
                  <a:moveTo>
                    <a:pt x="-296" y="-390"/>
                  </a:moveTo>
                  <a:lnTo>
                    <a:pt x="687410" y="-390"/>
                  </a:lnTo>
                  <a:lnTo>
                    <a:pt x="687410" y="147914"/>
                  </a:lnTo>
                  <a:lnTo>
                    <a:pt x="-296" y="14791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2" name="Google Shape;1492;p4"/>
            <p:cNvSpPr/>
            <p:nvPr/>
          </p:nvSpPr>
          <p:spPr>
            <a:xfrm rot="-1304888">
              <a:off x="5719793" y="339259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3" name="Google Shape;1493;p4"/>
            <p:cNvSpPr/>
            <p:nvPr/>
          </p:nvSpPr>
          <p:spPr>
            <a:xfrm rot="-1304888">
              <a:off x="5856183" y="3338104"/>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4" name="Google Shape;1494;p4"/>
            <p:cNvSpPr/>
            <p:nvPr/>
          </p:nvSpPr>
          <p:spPr>
            <a:xfrm rot="-1304888">
              <a:off x="5992661" y="3283670"/>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5" name="Google Shape;1495;p4"/>
            <p:cNvSpPr/>
            <p:nvPr/>
          </p:nvSpPr>
          <p:spPr>
            <a:xfrm rot="-1304888">
              <a:off x="6129050" y="3229175"/>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6" name="Google Shape;1496;p4"/>
            <p:cNvSpPr/>
            <p:nvPr/>
          </p:nvSpPr>
          <p:spPr>
            <a:xfrm rot="-1304888">
              <a:off x="6265528" y="317464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7" name="Google Shape;1497;p4"/>
            <p:cNvSpPr/>
            <p:nvPr/>
          </p:nvSpPr>
          <p:spPr>
            <a:xfrm rot="-1304888">
              <a:off x="5777346" y="3536825"/>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8" name="Google Shape;1498;p4"/>
            <p:cNvSpPr/>
            <p:nvPr/>
          </p:nvSpPr>
          <p:spPr>
            <a:xfrm rot="-1304888">
              <a:off x="5913824" y="348229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9" name="Google Shape;1499;p4"/>
            <p:cNvSpPr/>
            <p:nvPr/>
          </p:nvSpPr>
          <p:spPr>
            <a:xfrm rot="-1304888">
              <a:off x="6050249" y="34279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0" name="Google Shape;1500;p4"/>
            <p:cNvSpPr/>
            <p:nvPr/>
          </p:nvSpPr>
          <p:spPr>
            <a:xfrm rot="-1304888">
              <a:off x="6186727" y="337345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1" name="Google Shape;1501;p4"/>
            <p:cNvSpPr/>
            <p:nvPr/>
          </p:nvSpPr>
          <p:spPr>
            <a:xfrm rot="-1304888">
              <a:off x="6323117" y="3318963"/>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2" name="Google Shape;1502;p4"/>
            <p:cNvSpPr/>
            <p:nvPr/>
          </p:nvSpPr>
          <p:spPr>
            <a:xfrm rot="-1304888">
              <a:off x="5834928" y="368110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3" name="Google Shape;1503;p4"/>
            <p:cNvSpPr/>
            <p:nvPr/>
          </p:nvSpPr>
          <p:spPr>
            <a:xfrm rot="-1304888">
              <a:off x="5971317" y="3626613"/>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4" name="Google Shape;1504;p4"/>
            <p:cNvSpPr/>
            <p:nvPr/>
          </p:nvSpPr>
          <p:spPr>
            <a:xfrm rot="-1304888">
              <a:off x="6107795" y="3572179"/>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5" name="Google Shape;1505;p4"/>
            <p:cNvSpPr/>
            <p:nvPr/>
          </p:nvSpPr>
          <p:spPr>
            <a:xfrm rot="-1304888">
              <a:off x="6244185" y="35176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6" name="Google Shape;1506;p4"/>
            <p:cNvSpPr/>
            <p:nvPr/>
          </p:nvSpPr>
          <p:spPr>
            <a:xfrm rot="-1304888">
              <a:off x="6380758" y="346315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7" name="Google Shape;1507;p4"/>
            <p:cNvSpPr/>
            <p:nvPr/>
          </p:nvSpPr>
          <p:spPr>
            <a:xfrm>
              <a:off x="5874733" y="3807332"/>
              <a:ext cx="124396" cy="112204"/>
            </a:xfrm>
            <a:custGeom>
              <a:avLst/>
              <a:gdLst/>
              <a:ahLst/>
              <a:cxnLst/>
              <a:rect l="l" t="t" r="r" b="b"/>
              <a:pathLst>
                <a:path w="124396" h="112204" extrusionOk="0">
                  <a:moveTo>
                    <a:pt x="124101" y="34280"/>
                  </a:moveTo>
                  <a:cubicBezTo>
                    <a:pt x="121815" y="35804"/>
                    <a:pt x="119719" y="37328"/>
                    <a:pt x="117529" y="38948"/>
                  </a:cubicBezTo>
                  <a:lnTo>
                    <a:pt x="33328" y="106099"/>
                  </a:lnTo>
                  <a:lnTo>
                    <a:pt x="26850" y="111814"/>
                  </a:lnTo>
                  <a:lnTo>
                    <a:pt x="-296" y="43710"/>
                  </a:lnTo>
                  <a:lnTo>
                    <a:pt x="7229" y="40662"/>
                  </a:lnTo>
                  <a:lnTo>
                    <a:pt x="110194"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8" name="Google Shape;1508;p4"/>
            <p:cNvSpPr/>
            <p:nvPr/>
          </p:nvSpPr>
          <p:spPr>
            <a:xfrm>
              <a:off x="6010750" y="3753135"/>
              <a:ext cx="115633" cy="72580"/>
            </a:xfrm>
            <a:custGeom>
              <a:avLst/>
              <a:gdLst/>
              <a:ahLst/>
              <a:cxnLst/>
              <a:rect l="l" t="t" r="r" b="b"/>
              <a:pathLst>
                <a:path w="115633" h="72580" extrusionOk="0">
                  <a:moveTo>
                    <a:pt x="110289" y="-390"/>
                  </a:moveTo>
                  <a:lnTo>
                    <a:pt x="102669" y="2658"/>
                  </a:lnTo>
                  <a:lnTo>
                    <a:pt x="6943" y="40758"/>
                  </a:lnTo>
                  <a:lnTo>
                    <a:pt x="-296" y="43615"/>
                  </a:lnTo>
                  <a:lnTo>
                    <a:pt x="11229" y="72190"/>
                  </a:lnTo>
                  <a:lnTo>
                    <a:pt x="17897" y="67809"/>
                  </a:lnTo>
                  <a:cubicBezTo>
                    <a:pt x="47015" y="48835"/>
                    <a:pt x="77085" y="31385"/>
                    <a:pt x="108003" y="15516"/>
                  </a:cubicBezTo>
                  <a:lnTo>
                    <a:pt x="115338" y="1180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9" name="Google Shape;1509;p4"/>
            <p:cNvSpPr/>
            <p:nvPr/>
          </p:nvSpPr>
          <p:spPr>
            <a:xfrm>
              <a:off x="6147625" y="3698366"/>
              <a:ext cx="114871" cy="54673"/>
            </a:xfrm>
            <a:custGeom>
              <a:avLst/>
              <a:gdLst/>
              <a:ahLst/>
              <a:cxnLst/>
              <a:rect l="l" t="t" r="r" b="b"/>
              <a:pathLst>
                <a:path w="114871" h="54673" extrusionOk="0">
                  <a:moveTo>
                    <a:pt x="110289" y="-390"/>
                  </a:moveTo>
                  <a:lnTo>
                    <a:pt x="102384" y="2753"/>
                  </a:lnTo>
                  <a:lnTo>
                    <a:pt x="6562" y="40853"/>
                  </a:lnTo>
                  <a:lnTo>
                    <a:pt x="-296" y="43615"/>
                  </a:lnTo>
                  <a:lnTo>
                    <a:pt x="4086" y="54283"/>
                  </a:lnTo>
                  <a:lnTo>
                    <a:pt x="10753" y="51235"/>
                  </a:lnTo>
                  <a:cubicBezTo>
                    <a:pt x="41976" y="36890"/>
                    <a:pt x="73932" y="24165"/>
                    <a:pt x="106479" y="13135"/>
                  </a:cubicBezTo>
                  <a:lnTo>
                    <a:pt x="114576" y="10373"/>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0" name="Google Shape;1510;p4"/>
            <p:cNvSpPr/>
            <p:nvPr/>
          </p:nvSpPr>
          <p:spPr>
            <a:xfrm>
              <a:off x="6284118" y="3643883"/>
              <a:ext cx="122300" cy="56768"/>
            </a:xfrm>
            <a:custGeom>
              <a:avLst/>
              <a:gdLst/>
              <a:ahLst/>
              <a:cxnLst/>
              <a:rect l="l" t="t" r="r" b="b"/>
              <a:pathLst>
                <a:path w="122300" h="56768" extrusionOk="0">
                  <a:moveTo>
                    <a:pt x="110194" y="-390"/>
                  </a:moveTo>
                  <a:lnTo>
                    <a:pt x="102003" y="2943"/>
                  </a:lnTo>
                  <a:lnTo>
                    <a:pt x="6276" y="41043"/>
                  </a:lnTo>
                  <a:lnTo>
                    <a:pt x="-296" y="43710"/>
                  </a:lnTo>
                  <a:lnTo>
                    <a:pt x="4752" y="56378"/>
                  </a:lnTo>
                  <a:lnTo>
                    <a:pt x="11515" y="54283"/>
                  </a:lnTo>
                  <a:cubicBezTo>
                    <a:pt x="44958" y="44529"/>
                    <a:pt x="78886" y="36490"/>
                    <a:pt x="113147" y="30185"/>
                  </a:cubicBezTo>
                  <a:lnTo>
                    <a:pt x="113147" y="30185"/>
                  </a:lnTo>
                  <a:lnTo>
                    <a:pt x="122005" y="28566"/>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1" name="Google Shape;1511;p4"/>
            <p:cNvSpPr/>
            <p:nvPr/>
          </p:nvSpPr>
          <p:spPr>
            <a:xfrm>
              <a:off x="6420802" y="3589590"/>
              <a:ext cx="137541" cy="78771"/>
            </a:xfrm>
            <a:custGeom>
              <a:avLst/>
              <a:gdLst/>
              <a:ahLst/>
              <a:cxnLst/>
              <a:rect l="l" t="t" r="r" b="b"/>
              <a:pathLst>
                <a:path w="137541" h="78771" extrusionOk="0">
                  <a:moveTo>
                    <a:pt x="137245" y="67904"/>
                  </a:moveTo>
                  <a:lnTo>
                    <a:pt x="127720" y="67904"/>
                  </a:lnTo>
                  <a:lnTo>
                    <a:pt x="20469" y="77429"/>
                  </a:lnTo>
                  <a:lnTo>
                    <a:pt x="13611" y="78381"/>
                  </a:lnTo>
                  <a:lnTo>
                    <a:pt x="-296" y="43710"/>
                  </a:lnTo>
                  <a:lnTo>
                    <a:pt x="5991" y="41139"/>
                  </a:lnTo>
                  <a:lnTo>
                    <a:pt x="101717" y="3039"/>
                  </a:lnTo>
                  <a:lnTo>
                    <a:pt x="110289"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2" name="Google Shape;1512;p4"/>
            <p:cNvSpPr/>
            <p:nvPr/>
          </p:nvSpPr>
          <p:spPr>
            <a:xfrm rot="-1301707">
              <a:off x="5726680" y="3400118"/>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3" name="Google Shape;1513;p4"/>
            <p:cNvSpPr/>
            <p:nvPr/>
          </p:nvSpPr>
          <p:spPr>
            <a:xfrm rot="-1304888">
              <a:off x="5862197" y="3338346"/>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4" name="Google Shape;1514;p4"/>
            <p:cNvSpPr/>
            <p:nvPr/>
          </p:nvSpPr>
          <p:spPr>
            <a:xfrm rot="-1304888">
              <a:off x="5998296" y="3284040"/>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5" name="Google Shape;1515;p4"/>
            <p:cNvSpPr/>
            <p:nvPr/>
          </p:nvSpPr>
          <p:spPr>
            <a:xfrm rot="-1304888">
              <a:off x="6134456" y="3229645"/>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6" name="Google Shape;1516;p4"/>
            <p:cNvSpPr/>
            <p:nvPr/>
          </p:nvSpPr>
          <p:spPr>
            <a:xfrm rot="-1304888">
              <a:off x="6270520" y="3175251"/>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7" name="Google Shape;1517;p4"/>
            <p:cNvSpPr/>
            <p:nvPr/>
          </p:nvSpPr>
          <p:spPr>
            <a:xfrm rot="-1304888">
              <a:off x="5783590" y="35368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8" name="Google Shape;1518;p4"/>
            <p:cNvSpPr/>
            <p:nvPr/>
          </p:nvSpPr>
          <p:spPr>
            <a:xfrm rot="-1304888">
              <a:off x="5919655" y="34825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9" name="Google Shape;1519;p4"/>
            <p:cNvSpPr/>
            <p:nvPr/>
          </p:nvSpPr>
          <p:spPr>
            <a:xfrm rot="-1304888">
              <a:off x="6055849" y="3428268"/>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0" name="Google Shape;1520;p4"/>
            <p:cNvSpPr/>
            <p:nvPr/>
          </p:nvSpPr>
          <p:spPr>
            <a:xfrm rot="-1301707">
              <a:off x="6193332" y="3381587"/>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1" name="Google Shape;1521;p4"/>
            <p:cNvSpPr/>
            <p:nvPr/>
          </p:nvSpPr>
          <p:spPr>
            <a:xfrm rot="-1304888">
              <a:off x="6328197" y="3319532"/>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2" name="Google Shape;1522;p4"/>
            <p:cNvSpPr/>
            <p:nvPr/>
          </p:nvSpPr>
          <p:spPr>
            <a:xfrm rot="-1304888">
              <a:off x="5839973" y="3681587"/>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3" name="Google Shape;1523;p4"/>
            <p:cNvSpPr/>
            <p:nvPr/>
          </p:nvSpPr>
          <p:spPr>
            <a:xfrm rot="-1304888">
              <a:off x="5976161" y="3627341"/>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4" name="Google Shape;1524;p4"/>
            <p:cNvSpPr/>
            <p:nvPr/>
          </p:nvSpPr>
          <p:spPr>
            <a:xfrm rot="-1304888">
              <a:off x="6112320" y="3572946"/>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5" name="Google Shape;1525;p4"/>
            <p:cNvSpPr/>
            <p:nvPr/>
          </p:nvSpPr>
          <p:spPr>
            <a:xfrm rot="-1301707">
              <a:off x="6249681" y="3526522"/>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6" name="Google Shape;1526;p4"/>
            <p:cNvSpPr/>
            <p:nvPr/>
          </p:nvSpPr>
          <p:spPr>
            <a:xfrm rot="-1304888">
              <a:off x="6384668" y="3464210"/>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7" name="Google Shape;1527;p4"/>
            <p:cNvSpPr/>
            <p:nvPr/>
          </p:nvSpPr>
          <p:spPr>
            <a:xfrm>
              <a:off x="5882258" y="3810285"/>
              <a:ext cx="110299" cy="103536"/>
            </a:xfrm>
            <a:custGeom>
              <a:avLst/>
              <a:gdLst/>
              <a:ahLst/>
              <a:cxnLst/>
              <a:rect l="l" t="t" r="r" b="b"/>
              <a:pathLst>
                <a:path w="110299" h="103536" extrusionOk="0">
                  <a:moveTo>
                    <a:pt x="110299" y="36385"/>
                  </a:moveTo>
                  <a:lnTo>
                    <a:pt x="26098" y="103537"/>
                  </a:lnTo>
                  <a:lnTo>
                    <a:pt x="0" y="38100"/>
                  </a:lnTo>
                  <a:lnTo>
                    <a:pt x="95821" y="0"/>
                  </a:lnTo>
                  <a:lnTo>
                    <a:pt x="110299" y="3638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8" name="Google Shape;1528;p4"/>
            <p:cNvSpPr/>
            <p:nvPr/>
          </p:nvSpPr>
          <p:spPr>
            <a:xfrm>
              <a:off x="6018370" y="3755992"/>
              <a:ext cx="101060" cy="65532"/>
            </a:xfrm>
            <a:custGeom>
              <a:avLst/>
              <a:gdLst/>
              <a:ahLst/>
              <a:cxnLst/>
              <a:rect l="l" t="t" r="r" b="b"/>
              <a:pathLst>
                <a:path w="101060" h="65532" extrusionOk="0">
                  <a:moveTo>
                    <a:pt x="100764" y="12849"/>
                  </a:moveTo>
                  <a:cubicBezTo>
                    <a:pt x="69846" y="28718"/>
                    <a:pt x="39776" y="46168"/>
                    <a:pt x="10658" y="65142"/>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9" name="Google Shape;1529;p4"/>
            <p:cNvSpPr/>
            <p:nvPr/>
          </p:nvSpPr>
          <p:spPr>
            <a:xfrm>
              <a:off x="6154768" y="3701509"/>
              <a:ext cx="99917" cy="48482"/>
            </a:xfrm>
            <a:custGeom>
              <a:avLst/>
              <a:gdLst/>
              <a:ahLst/>
              <a:cxnLst/>
              <a:rect l="l" t="t" r="r" b="b"/>
              <a:pathLst>
                <a:path w="99917" h="48482" extrusionOk="0">
                  <a:moveTo>
                    <a:pt x="99621" y="9992"/>
                  </a:moveTo>
                  <a:cubicBezTo>
                    <a:pt x="67074" y="21022"/>
                    <a:pt x="35118" y="33747"/>
                    <a:pt x="3895" y="48092"/>
                  </a:cubicBezTo>
                  <a:lnTo>
                    <a:pt x="-296" y="37710"/>
                  </a:lnTo>
                  <a:lnTo>
                    <a:pt x="95526"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0" name="Google Shape;1530;p4"/>
            <p:cNvSpPr/>
            <p:nvPr/>
          </p:nvSpPr>
          <p:spPr>
            <a:xfrm>
              <a:off x="6290976" y="3647312"/>
              <a:ext cx="106584" cy="51339"/>
            </a:xfrm>
            <a:custGeom>
              <a:avLst/>
              <a:gdLst/>
              <a:ahLst/>
              <a:cxnLst/>
              <a:rect l="l" t="t" r="r" b="b"/>
              <a:pathLst>
                <a:path w="106584" h="51339" extrusionOk="0">
                  <a:moveTo>
                    <a:pt x="106289" y="26756"/>
                  </a:moveTo>
                  <a:cubicBezTo>
                    <a:pt x="72123" y="33099"/>
                    <a:pt x="38290" y="41176"/>
                    <a:pt x="4943" y="50949"/>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1" name="Google Shape;1531;p4"/>
            <p:cNvSpPr/>
            <p:nvPr/>
          </p:nvSpPr>
          <p:spPr>
            <a:xfrm>
              <a:off x="6426802" y="3592829"/>
              <a:ext cx="121824" cy="74485"/>
            </a:xfrm>
            <a:custGeom>
              <a:avLst/>
              <a:gdLst/>
              <a:ahLst/>
              <a:cxnLst/>
              <a:rect l="l" t="t" r="r" b="b"/>
              <a:pathLst>
                <a:path w="121824" h="74485" extrusionOk="0">
                  <a:moveTo>
                    <a:pt x="121825" y="65151"/>
                  </a:moveTo>
                  <a:lnTo>
                    <a:pt x="14478" y="74486"/>
                  </a:lnTo>
                  <a:lnTo>
                    <a:pt x="0" y="38195"/>
                  </a:lnTo>
                  <a:lnTo>
                    <a:pt x="95726" y="0"/>
                  </a:lnTo>
                  <a:lnTo>
                    <a:pt x="121825" y="6515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2" name="Google Shape;1532;p4"/>
            <p:cNvSpPr/>
            <p:nvPr/>
          </p:nvSpPr>
          <p:spPr>
            <a:xfrm>
              <a:off x="6019894" y="2963131"/>
              <a:ext cx="306228" cy="259937"/>
            </a:xfrm>
            <a:custGeom>
              <a:avLst/>
              <a:gdLst/>
              <a:ahLst/>
              <a:cxnLst/>
              <a:rect l="l" t="t" r="r" b="b"/>
              <a:pathLst>
                <a:path w="306228" h="259937" extrusionOk="0">
                  <a:moveTo>
                    <a:pt x="46482" y="81725"/>
                  </a:moveTo>
                  <a:lnTo>
                    <a:pt x="251270" y="0"/>
                  </a:lnTo>
                  <a:lnTo>
                    <a:pt x="306229" y="137731"/>
                  </a:lnTo>
                  <a:lnTo>
                    <a:pt x="0" y="259937"/>
                  </a:lnTo>
                  <a:lnTo>
                    <a:pt x="46482" y="81725"/>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33" name="Google Shape;1533;p4"/>
          <p:cNvGrpSpPr/>
          <p:nvPr/>
        </p:nvGrpSpPr>
        <p:grpSpPr>
          <a:xfrm>
            <a:off x="467272" y="5550439"/>
            <a:ext cx="895829" cy="1206173"/>
            <a:chOff x="9306019" y="3257883"/>
            <a:chExt cx="2111311" cy="2842736"/>
          </a:xfrm>
        </p:grpSpPr>
        <p:sp>
          <p:nvSpPr>
            <p:cNvPr id="1534" name="Google Shape;1534;p4"/>
            <p:cNvSpPr/>
            <p:nvPr/>
          </p:nvSpPr>
          <p:spPr>
            <a:xfrm>
              <a:off x="9308115" y="3476672"/>
              <a:ext cx="2106929" cy="2623946"/>
            </a:xfrm>
            <a:custGeom>
              <a:avLst/>
              <a:gdLst/>
              <a:ahLst/>
              <a:cxnLst/>
              <a:rect l="l" t="t" r="r" b="b"/>
              <a:pathLst>
                <a:path w="2106929" h="2623946" extrusionOk="0">
                  <a:moveTo>
                    <a:pt x="1053465" y="0"/>
                  </a:moveTo>
                  <a:lnTo>
                    <a:pt x="1053465" y="0"/>
                  </a:lnTo>
                  <a:cubicBezTo>
                    <a:pt x="1635281" y="0"/>
                    <a:pt x="2106930" y="471652"/>
                    <a:pt x="2106930" y="1053465"/>
                  </a:cubicBezTo>
                  <a:lnTo>
                    <a:pt x="2106930" y="2486501"/>
                  </a:lnTo>
                  <a:cubicBezTo>
                    <a:pt x="2106930" y="2562406"/>
                    <a:pt x="2045389" y="2623947"/>
                    <a:pt x="1969484" y="2623947"/>
                  </a:cubicBezTo>
                  <a:lnTo>
                    <a:pt x="137446" y="2623947"/>
                  </a:lnTo>
                  <a:cubicBezTo>
                    <a:pt x="61536" y="2623947"/>
                    <a:pt x="0" y="2562406"/>
                    <a:pt x="0" y="2486501"/>
                  </a:cubicBezTo>
                  <a:lnTo>
                    <a:pt x="0" y="1053560"/>
                  </a:lnTo>
                  <a:cubicBezTo>
                    <a:pt x="-52" y="471748"/>
                    <a:pt x="471554" y="52"/>
                    <a:pt x="1053370" y="0"/>
                  </a:cubicBezTo>
                  <a:cubicBezTo>
                    <a:pt x="1053398" y="0"/>
                    <a:pt x="1053436" y="0"/>
                    <a:pt x="1053465"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5" name="Google Shape;1535;p4"/>
            <p:cNvSpPr/>
            <p:nvPr/>
          </p:nvSpPr>
          <p:spPr>
            <a:xfrm>
              <a:off x="9306019" y="3476672"/>
              <a:ext cx="1114520" cy="2623947"/>
            </a:xfrm>
            <a:custGeom>
              <a:avLst/>
              <a:gdLst/>
              <a:ahLst/>
              <a:cxnLst/>
              <a:rect l="l" t="t" r="r" b="b"/>
              <a:pathLst>
                <a:path w="1114520" h="2623947" extrusionOk="0">
                  <a:moveTo>
                    <a:pt x="121772" y="1053115"/>
                  </a:moveTo>
                  <a:lnTo>
                    <a:pt x="121772" y="2486056"/>
                  </a:lnTo>
                  <a:cubicBezTo>
                    <a:pt x="121772" y="2561932"/>
                    <a:pt x="183247" y="2623454"/>
                    <a:pt x="259123" y="2623501"/>
                  </a:cubicBezTo>
                  <a:lnTo>
                    <a:pt x="137203" y="2623501"/>
                  </a:lnTo>
                  <a:cubicBezTo>
                    <a:pt x="61346" y="2623558"/>
                    <a:pt x="-186" y="2562103"/>
                    <a:pt x="-243" y="2486246"/>
                  </a:cubicBezTo>
                  <a:cubicBezTo>
                    <a:pt x="-243" y="2486179"/>
                    <a:pt x="-243" y="2486122"/>
                    <a:pt x="-243" y="2486056"/>
                  </a:cubicBezTo>
                  <a:lnTo>
                    <a:pt x="-243" y="1053115"/>
                  </a:lnTo>
                  <a:cubicBezTo>
                    <a:pt x="-243" y="473613"/>
                    <a:pt x="473817" y="-446"/>
                    <a:pt x="1053222" y="-446"/>
                  </a:cubicBezTo>
                  <a:cubicBezTo>
                    <a:pt x="1073701" y="-446"/>
                    <a:pt x="1093989" y="126"/>
                    <a:pt x="1114278" y="1364"/>
                  </a:cubicBezTo>
                  <a:cubicBezTo>
                    <a:pt x="562970" y="33177"/>
                    <a:pt x="121772" y="494092"/>
                    <a:pt x="121772" y="1053115"/>
                  </a:cubicBezTo>
                  <a:close/>
                </a:path>
              </a:pathLst>
            </a:custGeom>
            <a:solidFill>
              <a:srgbClr val="FFFFFF">
                <a:alpha val="1607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6" name="Google Shape;1536;p4"/>
            <p:cNvSpPr/>
            <p:nvPr/>
          </p:nvSpPr>
          <p:spPr>
            <a:xfrm>
              <a:off x="10302810" y="3476672"/>
              <a:ext cx="1114520" cy="2623947"/>
            </a:xfrm>
            <a:custGeom>
              <a:avLst/>
              <a:gdLst/>
              <a:ahLst/>
              <a:cxnLst/>
              <a:rect l="l" t="t" r="r" b="b"/>
              <a:pathLst>
                <a:path w="1114520" h="2623947" extrusionOk="0">
                  <a:moveTo>
                    <a:pt x="1114278" y="1053115"/>
                  </a:moveTo>
                  <a:lnTo>
                    <a:pt x="1114278" y="2486056"/>
                  </a:lnTo>
                  <a:cubicBezTo>
                    <a:pt x="1114278" y="2561960"/>
                    <a:pt x="1052737" y="2623501"/>
                    <a:pt x="976832" y="2623501"/>
                  </a:cubicBezTo>
                  <a:lnTo>
                    <a:pt x="854817" y="2623501"/>
                  </a:lnTo>
                  <a:cubicBezTo>
                    <a:pt x="930693" y="2623454"/>
                    <a:pt x="992167" y="2561932"/>
                    <a:pt x="992167" y="2486056"/>
                  </a:cubicBezTo>
                  <a:lnTo>
                    <a:pt x="992167" y="1053115"/>
                  </a:lnTo>
                  <a:cubicBezTo>
                    <a:pt x="992167" y="494188"/>
                    <a:pt x="551064" y="33273"/>
                    <a:pt x="-243" y="1364"/>
                  </a:cubicBezTo>
                  <a:cubicBezTo>
                    <a:pt x="19855" y="126"/>
                    <a:pt x="40238" y="-446"/>
                    <a:pt x="60717" y="-446"/>
                  </a:cubicBezTo>
                  <a:cubicBezTo>
                    <a:pt x="640123" y="-446"/>
                    <a:pt x="1114278" y="473613"/>
                    <a:pt x="1114278" y="105311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7" name="Google Shape;1537;p4"/>
            <p:cNvSpPr/>
            <p:nvPr/>
          </p:nvSpPr>
          <p:spPr>
            <a:xfrm>
              <a:off x="9580816" y="4611957"/>
              <a:ext cx="1518000" cy="1269300"/>
            </a:xfrm>
            <a:prstGeom prst="roundRect">
              <a:avLst>
                <a:gd name="adj" fmla="val 13029"/>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8" name="Google Shape;1538;p4"/>
            <p:cNvSpPr/>
            <p:nvPr/>
          </p:nvSpPr>
          <p:spPr>
            <a:xfrm>
              <a:off x="9600913" y="4622816"/>
              <a:ext cx="1504188" cy="1257871"/>
            </a:xfrm>
            <a:custGeom>
              <a:avLst/>
              <a:gdLst/>
              <a:ahLst/>
              <a:cxnLst/>
              <a:rect l="l" t="t" r="r" b="b"/>
              <a:pathLst>
                <a:path w="1504188" h="1257871" extrusionOk="0">
                  <a:moveTo>
                    <a:pt x="1503945" y="141572"/>
                  </a:moveTo>
                  <a:lnTo>
                    <a:pt x="1503945" y="1103597"/>
                  </a:lnTo>
                  <a:cubicBezTo>
                    <a:pt x="1503736" y="1188427"/>
                    <a:pt x="1435041" y="1257169"/>
                    <a:pt x="1350212" y="1257426"/>
                  </a:cubicBezTo>
                  <a:lnTo>
                    <a:pt x="139679" y="1257426"/>
                  </a:lnTo>
                  <a:cubicBezTo>
                    <a:pt x="79424" y="1257255"/>
                    <a:pt x="24789" y="1222031"/>
                    <a:pt x="-243" y="1167224"/>
                  </a:cubicBezTo>
                  <a:cubicBezTo>
                    <a:pt x="18359" y="1174939"/>
                    <a:pt x="38295" y="1178883"/>
                    <a:pt x="58431" y="1178844"/>
                  </a:cubicBezTo>
                  <a:lnTo>
                    <a:pt x="1268963" y="1178844"/>
                  </a:lnTo>
                  <a:cubicBezTo>
                    <a:pt x="1353784" y="1178635"/>
                    <a:pt x="1422487" y="1109931"/>
                    <a:pt x="1422697" y="1025111"/>
                  </a:cubicBezTo>
                  <a:lnTo>
                    <a:pt x="1422697" y="63086"/>
                  </a:lnTo>
                  <a:cubicBezTo>
                    <a:pt x="1422716" y="41160"/>
                    <a:pt x="1418001" y="19490"/>
                    <a:pt x="1408886" y="-446"/>
                  </a:cubicBezTo>
                  <a:cubicBezTo>
                    <a:pt x="1466303" y="23405"/>
                    <a:pt x="1503783" y="79402"/>
                    <a:pt x="1503945" y="141572"/>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9" name="Google Shape;1539;p4"/>
            <p:cNvSpPr/>
            <p:nvPr/>
          </p:nvSpPr>
          <p:spPr>
            <a:xfrm>
              <a:off x="9587674" y="4610338"/>
              <a:ext cx="1504378" cy="1257871"/>
            </a:xfrm>
            <a:custGeom>
              <a:avLst/>
              <a:gdLst/>
              <a:ahLst/>
              <a:cxnLst/>
              <a:rect l="l" t="t" r="r" b="b"/>
              <a:pathLst>
                <a:path w="1504378" h="1257871" extrusionOk="0">
                  <a:moveTo>
                    <a:pt x="1504136" y="89661"/>
                  </a:moveTo>
                  <a:cubicBezTo>
                    <a:pt x="1485543" y="81917"/>
                    <a:pt x="1465598" y="77935"/>
                    <a:pt x="1445462" y="77945"/>
                  </a:cubicBezTo>
                  <a:lnTo>
                    <a:pt x="234929" y="77945"/>
                  </a:lnTo>
                  <a:cubicBezTo>
                    <a:pt x="150100" y="78202"/>
                    <a:pt x="81405" y="146944"/>
                    <a:pt x="81196" y="231774"/>
                  </a:cubicBezTo>
                  <a:lnTo>
                    <a:pt x="81196" y="1193799"/>
                  </a:lnTo>
                  <a:cubicBezTo>
                    <a:pt x="81177" y="1215754"/>
                    <a:pt x="85892" y="1237452"/>
                    <a:pt x="95007" y="1257426"/>
                  </a:cubicBezTo>
                  <a:cubicBezTo>
                    <a:pt x="37514" y="1233585"/>
                    <a:pt x="-33" y="1177549"/>
                    <a:pt x="-243" y="1115313"/>
                  </a:cubicBezTo>
                  <a:lnTo>
                    <a:pt x="-243" y="153288"/>
                  </a:lnTo>
                  <a:cubicBezTo>
                    <a:pt x="-33" y="68468"/>
                    <a:pt x="68670" y="-236"/>
                    <a:pt x="153490" y="-446"/>
                  </a:cubicBezTo>
                  <a:lnTo>
                    <a:pt x="1364213" y="-446"/>
                  </a:lnTo>
                  <a:cubicBezTo>
                    <a:pt x="1424440" y="-293"/>
                    <a:pt x="1479075" y="34892"/>
                    <a:pt x="1504136" y="89661"/>
                  </a:cubicBezTo>
                  <a:close/>
                </a:path>
              </a:pathLst>
            </a:custGeom>
            <a:solidFill>
              <a:srgbClr val="FFFFFF">
                <a:alpha val="268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0" name="Google Shape;1540;p4"/>
            <p:cNvSpPr/>
            <p:nvPr/>
          </p:nvSpPr>
          <p:spPr>
            <a:xfrm>
              <a:off x="9577577" y="4955524"/>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E6A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1" name="Google Shape;1541;p4"/>
            <p:cNvSpPr/>
            <p:nvPr/>
          </p:nvSpPr>
          <p:spPr>
            <a:xfrm>
              <a:off x="9577577" y="5021818"/>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2" name="Google Shape;1542;p4"/>
            <p:cNvSpPr/>
            <p:nvPr/>
          </p:nvSpPr>
          <p:spPr>
            <a:xfrm>
              <a:off x="9561766" y="5029724"/>
              <a:ext cx="48006" cy="105822"/>
            </a:xfrm>
            <a:custGeom>
              <a:avLst/>
              <a:gdLst/>
              <a:ahLst/>
              <a:cxnLst/>
              <a:rect l="l" t="t" r="r" b="b"/>
              <a:pathLst>
                <a:path w="48006" h="105822" extrusionOk="0">
                  <a:moveTo>
                    <a:pt x="24003" y="0"/>
                  </a:moveTo>
                  <a:cubicBezTo>
                    <a:pt x="37259" y="0"/>
                    <a:pt x="48006" y="0"/>
                    <a:pt x="48006" y="0"/>
                  </a:cubicBezTo>
                  <a:lnTo>
                    <a:pt x="48006" y="105823"/>
                  </a:lnTo>
                  <a:cubicBezTo>
                    <a:pt x="48006" y="105823"/>
                    <a:pt x="37259"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3" name="Google Shape;1543;p4"/>
            <p:cNvSpPr/>
            <p:nvPr/>
          </p:nvSpPr>
          <p:spPr>
            <a:xfrm>
              <a:off x="9554431" y="5023931"/>
              <a:ext cx="62769" cy="118854"/>
            </a:xfrm>
            <a:custGeom>
              <a:avLst/>
              <a:gdLst/>
              <a:ahLst/>
              <a:cxnLst/>
              <a:rect l="l" t="t" r="r" b="b"/>
              <a:pathLst>
                <a:path w="62769" h="118854" extrusionOk="0">
                  <a:moveTo>
                    <a:pt x="31094" y="118409"/>
                  </a:moveTo>
                  <a:cubicBezTo>
                    <a:pt x="13787" y="118409"/>
                    <a:pt x="-243" y="104378"/>
                    <a:pt x="-243" y="87072"/>
                  </a:cubicBezTo>
                  <a:lnTo>
                    <a:pt x="-243" y="29255"/>
                  </a:lnTo>
                  <a:cubicBezTo>
                    <a:pt x="709" y="11919"/>
                    <a:pt x="15540" y="-1358"/>
                    <a:pt x="32875" y="-397"/>
                  </a:cubicBezTo>
                  <a:cubicBezTo>
                    <a:pt x="48868" y="480"/>
                    <a:pt x="61641" y="13253"/>
                    <a:pt x="62527" y="29255"/>
                  </a:cubicBezTo>
                  <a:lnTo>
                    <a:pt x="62527" y="87072"/>
                  </a:lnTo>
                  <a:cubicBezTo>
                    <a:pt x="62527" y="104378"/>
                    <a:pt x="48496" y="118409"/>
                    <a:pt x="31189" y="118409"/>
                  </a:cubicBezTo>
                  <a:cubicBezTo>
                    <a:pt x="31161" y="118409"/>
                    <a:pt x="31123" y="118409"/>
                    <a:pt x="31094" y="118409"/>
                  </a:cubicBezTo>
                  <a:close/>
                  <a:moveTo>
                    <a:pt x="31094" y="12681"/>
                  </a:moveTo>
                  <a:cubicBezTo>
                    <a:pt x="21941" y="12681"/>
                    <a:pt x="14521" y="20101"/>
                    <a:pt x="14521" y="29255"/>
                  </a:cubicBezTo>
                  <a:lnTo>
                    <a:pt x="14521" y="87072"/>
                  </a:lnTo>
                  <a:cubicBezTo>
                    <a:pt x="13825" y="96254"/>
                    <a:pt x="20702" y="104254"/>
                    <a:pt x="29885" y="104950"/>
                  </a:cubicBezTo>
                  <a:cubicBezTo>
                    <a:pt x="39067" y="105645"/>
                    <a:pt x="47068" y="98768"/>
                    <a:pt x="47763" y="89586"/>
                  </a:cubicBezTo>
                  <a:cubicBezTo>
                    <a:pt x="47830" y="88748"/>
                    <a:pt x="47830" y="87909"/>
                    <a:pt x="47763" y="87072"/>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4" name="Google Shape;1544;p4"/>
            <p:cNvSpPr/>
            <p:nvPr/>
          </p:nvSpPr>
          <p:spPr>
            <a:xfrm>
              <a:off x="9561766" y="5138785"/>
              <a:ext cx="48006" cy="213740"/>
            </a:xfrm>
            <a:custGeom>
              <a:avLst/>
              <a:gdLst/>
              <a:ahLst/>
              <a:cxnLst/>
              <a:rect l="l" t="t" r="r" b="b"/>
              <a:pathLst>
                <a:path w="48006" h="213740" extrusionOk="0">
                  <a:moveTo>
                    <a:pt x="24003" y="0"/>
                  </a:moveTo>
                  <a:cubicBezTo>
                    <a:pt x="37259" y="0"/>
                    <a:pt x="48006" y="0"/>
                    <a:pt x="48006" y="0"/>
                  </a:cubicBezTo>
                  <a:lnTo>
                    <a:pt x="48006" y="213741"/>
                  </a:lnTo>
                  <a:cubicBezTo>
                    <a:pt x="48006" y="213741"/>
                    <a:pt x="37259"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5" name="Google Shape;1545;p4"/>
            <p:cNvSpPr/>
            <p:nvPr/>
          </p:nvSpPr>
          <p:spPr>
            <a:xfrm>
              <a:off x="9554431" y="5132992"/>
              <a:ext cx="62769" cy="226867"/>
            </a:xfrm>
            <a:custGeom>
              <a:avLst/>
              <a:gdLst/>
              <a:ahLst/>
              <a:cxnLst/>
              <a:rect l="l" t="t" r="r" b="b"/>
              <a:pathLst>
                <a:path w="62769" h="226867" extrusionOk="0">
                  <a:moveTo>
                    <a:pt x="31094" y="226422"/>
                  </a:moveTo>
                  <a:cubicBezTo>
                    <a:pt x="13806" y="226365"/>
                    <a:pt x="-196" y="212373"/>
                    <a:pt x="-243" y="195085"/>
                  </a:cubicBezTo>
                  <a:lnTo>
                    <a:pt x="-243" y="29255"/>
                  </a:lnTo>
                  <a:cubicBezTo>
                    <a:pt x="709" y="11919"/>
                    <a:pt x="15540" y="-1359"/>
                    <a:pt x="32875" y="-397"/>
                  </a:cubicBezTo>
                  <a:cubicBezTo>
                    <a:pt x="48868" y="479"/>
                    <a:pt x="61641" y="13252"/>
                    <a:pt x="62527" y="29255"/>
                  </a:cubicBezTo>
                  <a:lnTo>
                    <a:pt x="62527" y="195085"/>
                  </a:lnTo>
                  <a:cubicBezTo>
                    <a:pt x="62470" y="212411"/>
                    <a:pt x="48420" y="226422"/>
                    <a:pt x="31094" y="226422"/>
                  </a:cubicBezTo>
                  <a:close/>
                  <a:moveTo>
                    <a:pt x="31094" y="12681"/>
                  </a:moveTo>
                  <a:cubicBezTo>
                    <a:pt x="21941" y="12681"/>
                    <a:pt x="14521" y="20101"/>
                    <a:pt x="14521" y="29255"/>
                  </a:cubicBezTo>
                  <a:lnTo>
                    <a:pt x="14521" y="195085"/>
                  </a:lnTo>
                  <a:cubicBezTo>
                    <a:pt x="15216" y="204267"/>
                    <a:pt x="23217" y="211144"/>
                    <a:pt x="32399" y="210449"/>
                  </a:cubicBezTo>
                  <a:cubicBezTo>
                    <a:pt x="40610" y="209820"/>
                    <a:pt x="47144" y="203295"/>
                    <a:pt x="47763" y="195085"/>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6" name="Google Shape;1546;p4"/>
            <p:cNvSpPr/>
            <p:nvPr/>
          </p:nvSpPr>
          <p:spPr>
            <a:xfrm>
              <a:off x="10361675" y="5671995"/>
              <a:ext cx="8667" cy="9525"/>
            </a:xfrm>
            <a:custGeom>
              <a:avLst/>
              <a:gdLst/>
              <a:ahLst/>
              <a:cxnLst/>
              <a:rect l="l" t="t" r="r" b="b"/>
              <a:pathLst>
                <a:path w="8667" h="9525" extrusionOk="0">
                  <a:moveTo>
                    <a:pt x="-243" y="-446"/>
                  </a:moveTo>
                  <a:lnTo>
                    <a:pt x="8425" y="-446"/>
                  </a:lnTo>
                  <a:lnTo>
                    <a:pt x="8425"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7" name="Google Shape;1547;p4"/>
            <p:cNvSpPr/>
            <p:nvPr/>
          </p:nvSpPr>
          <p:spPr>
            <a:xfrm>
              <a:off x="10353007" y="5671328"/>
              <a:ext cx="8667" cy="9525"/>
            </a:xfrm>
            <a:custGeom>
              <a:avLst/>
              <a:gdLst/>
              <a:ahLst/>
              <a:cxnLst/>
              <a:rect l="l" t="t" r="r" b="b"/>
              <a:pathLst>
                <a:path w="8667" h="9525" extrusionOk="0">
                  <a:moveTo>
                    <a:pt x="-243" y="-446"/>
                  </a:moveTo>
                  <a:lnTo>
                    <a:pt x="8425" y="-446"/>
                  </a:lnTo>
                  <a:lnTo>
                    <a:pt x="-243"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8" name="Google Shape;1548;p4"/>
            <p:cNvSpPr/>
            <p:nvPr/>
          </p:nvSpPr>
          <p:spPr>
            <a:xfrm>
              <a:off x="9396611" y="3257883"/>
              <a:ext cx="1930679" cy="674465"/>
            </a:xfrm>
            <a:custGeom>
              <a:avLst/>
              <a:gdLst/>
              <a:ahLst/>
              <a:cxnLst/>
              <a:rect l="l" t="t" r="r" b="b"/>
              <a:pathLst>
                <a:path w="1930679" h="674465" extrusionOk="0">
                  <a:moveTo>
                    <a:pt x="1911606" y="657827"/>
                  </a:moveTo>
                  <a:cubicBezTo>
                    <a:pt x="1895718" y="665218"/>
                    <a:pt x="1876859" y="658332"/>
                    <a:pt x="1869467" y="642444"/>
                  </a:cubicBezTo>
                  <a:cubicBezTo>
                    <a:pt x="1869420" y="642339"/>
                    <a:pt x="1869363" y="642225"/>
                    <a:pt x="1869315" y="642111"/>
                  </a:cubicBezTo>
                  <a:cubicBezTo>
                    <a:pt x="1707295" y="289876"/>
                    <a:pt x="1355384" y="63886"/>
                    <a:pt x="967678" y="63086"/>
                  </a:cubicBezTo>
                  <a:lnTo>
                    <a:pt x="964821" y="63086"/>
                  </a:lnTo>
                  <a:cubicBezTo>
                    <a:pt x="797314" y="63600"/>
                    <a:pt x="632684" y="106663"/>
                    <a:pt x="486380" y="188244"/>
                  </a:cubicBezTo>
                  <a:lnTo>
                    <a:pt x="486380" y="188244"/>
                  </a:lnTo>
                  <a:cubicBezTo>
                    <a:pt x="297537" y="293400"/>
                    <a:pt x="148128" y="457249"/>
                    <a:pt x="60803" y="654969"/>
                  </a:cubicBezTo>
                  <a:cubicBezTo>
                    <a:pt x="55755" y="666562"/>
                    <a:pt x="44296" y="674048"/>
                    <a:pt x="31657" y="674019"/>
                  </a:cubicBezTo>
                  <a:cubicBezTo>
                    <a:pt x="14083" y="674067"/>
                    <a:pt x="-195" y="659866"/>
                    <a:pt x="-243" y="642292"/>
                  </a:cubicBezTo>
                  <a:cubicBezTo>
                    <a:pt x="-262" y="637805"/>
                    <a:pt x="681" y="633357"/>
                    <a:pt x="2510" y="629252"/>
                  </a:cubicBezTo>
                  <a:cubicBezTo>
                    <a:pt x="171131" y="247899"/>
                    <a:pt x="548140" y="1278"/>
                    <a:pt x="965107" y="-446"/>
                  </a:cubicBezTo>
                  <a:lnTo>
                    <a:pt x="968059" y="-446"/>
                  </a:lnTo>
                  <a:cubicBezTo>
                    <a:pt x="1380701" y="430"/>
                    <a:pt x="1755243" y="240946"/>
                    <a:pt x="1927703" y="615822"/>
                  </a:cubicBezTo>
                  <a:cubicBezTo>
                    <a:pt x="1934799" y="631871"/>
                    <a:pt x="1927608" y="650636"/>
                    <a:pt x="1911606" y="65782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9" name="Google Shape;1549;p4"/>
            <p:cNvSpPr/>
            <p:nvPr/>
          </p:nvSpPr>
          <p:spPr>
            <a:xfrm>
              <a:off x="10323289" y="3617643"/>
              <a:ext cx="9525" cy="1904"/>
            </a:xfrm>
            <a:custGeom>
              <a:avLst/>
              <a:gdLst/>
              <a:ahLst/>
              <a:cxnLst/>
              <a:rect l="l" t="t" r="r" b="b"/>
              <a:pathLst>
                <a:path w="9525" h="1904" extrusionOk="0">
                  <a:moveTo>
                    <a:pt x="-243" y="-65"/>
                  </a:moveTo>
                  <a:lnTo>
                    <a:pt x="-243" y="-65"/>
                  </a:lnTo>
                  <a:cubicBezTo>
                    <a:pt x="-243" y="411"/>
                    <a:pt x="-243" y="983"/>
                    <a:pt x="-243" y="1459"/>
                  </a:cubicBezTo>
                  <a:lnTo>
                    <a:pt x="-243" y="-446"/>
                  </a:lnTo>
                  <a:lnTo>
                    <a:pt x="-243" y="-4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0" name="Google Shape;1550;p4"/>
            <p:cNvSpPr/>
            <p:nvPr/>
          </p:nvSpPr>
          <p:spPr>
            <a:xfrm>
              <a:off x="10414824" y="3640598"/>
              <a:ext cx="42" cy="666"/>
            </a:xfrm>
            <a:custGeom>
              <a:avLst/>
              <a:gdLst/>
              <a:ahLst/>
              <a:cxnLst/>
              <a:rect l="l" t="t" r="r" b="b"/>
              <a:pathLst>
                <a:path w="42" h="666" extrusionOk="0">
                  <a:moveTo>
                    <a:pt x="-243" y="-446"/>
                  </a:moveTo>
                  <a:cubicBezTo>
                    <a:pt x="-186" y="-227"/>
                    <a:pt x="-186" y="2"/>
                    <a:pt x="-243" y="221"/>
                  </a:cubicBezTo>
                  <a:lnTo>
                    <a:pt x="-243" y="22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1" name="Google Shape;1551;p4"/>
            <p:cNvSpPr/>
            <p:nvPr/>
          </p:nvSpPr>
          <p:spPr>
            <a:xfrm>
              <a:off x="10413777" y="3641264"/>
              <a:ext cx="952" cy="2000"/>
            </a:xfrm>
            <a:custGeom>
              <a:avLst/>
              <a:gdLst/>
              <a:ahLst/>
              <a:cxnLst/>
              <a:rect l="l" t="t" r="r" b="b"/>
              <a:pathLst>
                <a:path w="952" h="2000" extrusionOk="0">
                  <a:moveTo>
                    <a:pt x="709" y="-446"/>
                  </a:moveTo>
                  <a:lnTo>
                    <a:pt x="709" y="-446"/>
                  </a:lnTo>
                  <a:lnTo>
                    <a:pt x="-243" y="15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2" name="Google Shape;1552;p4"/>
            <p:cNvSpPr/>
            <p:nvPr/>
          </p:nvSpPr>
          <p:spPr>
            <a:xfrm>
              <a:off x="10414824" y="3639169"/>
              <a:ext cx="666" cy="1428"/>
            </a:xfrm>
            <a:custGeom>
              <a:avLst/>
              <a:gdLst/>
              <a:ahLst/>
              <a:cxnLst/>
              <a:rect l="l" t="t" r="r" b="b"/>
              <a:pathLst>
                <a:path w="666" h="1428" extrusionOk="0">
                  <a:moveTo>
                    <a:pt x="424" y="-351"/>
                  </a:moveTo>
                  <a:lnTo>
                    <a:pt x="-243" y="983"/>
                  </a:lnTo>
                  <a:lnTo>
                    <a:pt x="-243" y="316"/>
                  </a:lnTo>
                  <a:cubicBezTo>
                    <a:pt x="-243" y="316"/>
                    <a:pt x="-243" y="-255"/>
                    <a:pt x="-243" y="-4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3" name="Google Shape;1553;p4"/>
            <p:cNvSpPr/>
            <p:nvPr/>
          </p:nvSpPr>
          <p:spPr>
            <a:xfrm>
              <a:off x="9731596" y="3773472"/>
              <a:ext cx="857" cy="1714"/>
            </a:xfrm>
            <a:custGeom>
              <a:avLst/>
              <a:gdLst/>
              <a:ahLst/>
              <a:cxnLst/>
              <a:rect l="l" t="t" r="r" b="b"/>
              <a:pathLst>
                <a:path w="857" h="1714" extrusionOk="0">
                  <a:moveTo>
                    <a:pt x="857" y="1715"/>
                  </a:moveTo>
                  <a:lnTo>
                    <a:pt x="286" y="952"/>
                  </a:lnTo>
                  <a:lnTo>
                    <a:pt x="0" y="0"/>
                  </a:lnTo>
                  <a:lnTo>
                    <a:pt x="571" y="762"/>
                  </a:lnTo>
                  <a:lnTo>
                    <a:pt x="857" y="17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4" name="Google Shape;1554;p4"/>
            <p:cNvSpPr/>
            <p:nvPr/>
          </p:nvSpPr>
          <p:spPr>
            <a:xfrm>
              <a:off x="11275408" y="3868245"/>
              <a:ext cx="48006" cy="105822"/>
            </a:xfrm>
            <a:custGeom>
              <a:avLst/>
              <a:gdLst/>
              <a:ahLst/>
              <a:cxnLst/>
              <a:rect l="l" t="t" r="r" b="b"/>
              <a:pathLst>
                <a:path w="48006" h="105822" extrusionOk="0">
                  <a:moveTo>
                    <a:pt x="24003" y="0"/>
                  </a:moveTo>
                  <a:cubicBezTo>
                    <a:pt x="37260" y="0"/>
                    <a:pt x="48006" y="0"/>
                    <a:pt x="48006" y="0"/>
                  </a:cubicBezTo>
                  <a:lnTo>
                    <a:pt x="48006" y="105823"/>
                  </a:lnTo>
                  <a:cubicBezTo>
                    <a:pt x="48006" y="105823"/>
                    <a:pt x="37260"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5" name="Google Shape;1555;p4"/>
            <p:cNvSpPr/>
            <p:nvPr/>
          </p:nvSpPr>
          <p:spPr>
            <a:xfrm>
              <a:off x="11268169" y="3860911"/>
              <a:ext cx="62674" cy="120491"/>
            </a:xfrm>
            <a:custGeom>
              <a:avLst/>
              <a:gdLst/>
              <a:ahLst/>
              <a:cxnLst/>
              <a:rect l="l" t="t" r="r" b="b"/>
              <a:pathLst>
                <a:path w="62674" h="120491" extrusionOk="0">
                  <a:moveTo>
                    <a:pt x="31094" y="120046"/>
                  </a:moveTo>
                  <a:cubicBezTo>
                    <a:pt x="13787" y="120046"/>
                    <a:pt x="-243" y="106015"/>
                    <a:pt x="-243" y="88708"/>
                  </a:cubicBezTo>
                  <a:cubicBezTo>
                    <a:pt x="-243" y="88679"/>
                    <a:pt x="-243" y="88642"/>
                    <a:pt x="-243" y="88613"/>
                  </a:cubicBezTo>
                  <a:lnTo>
                    <a:pt x="-243" y="30892"/>
                  </a:lnTo>
                  <a:cubicBezTo>
                    <a:pt x="-243" y="13585"/>
                    <a:pt x="13787" y="-446"/>
                    <a:pt x="31094" y="-446"/>
                  </a:cubicBezTo>
                  <a:cubicBezTo>
                    <a:pt x="48401" y="-446"/>
                    <a:pt x="62432" y="13585"/>
                    <a:pt x="62432" y="30892"/>
                  </a:cubicBezTo>
                  <a:lnTo>
                    <a:pt x="62432" y="88613"/>
                  </a:lnTo>
                  <a:cubicBezTo>
                    <a:pt x="62432" y="105939"/>
                    <a:pt x="48420" y="119998"/>
                    <a:pt x="31094" y="120046"/>
                  </a:cubicBezTo>
                  <a:close/>
                  <a:moveTo>
                    <a:pt x="31094" y="14223"/>
                  </a:moveTo>
                  <a:cubicBezTo>
                    <a:pt x="21893" y="14223"/>
                    <a:pt x="14426" y="21691"/>
                    <a:pt x="14426" y="30892"/>
                  </a:cubicBezTo>
                  <a:lnTo>
                    <a:pt x="14426" y="88613"/>
                  </a:lnTo>
                  <a:cubicBezTo>
                    <a:pt x="13730" y="97795"/>
                    <a:pt x="20607" y="105796"/>
                    <a:pt x="29790" y="106491"/>
                  </a:cubicBezTo>
                  <a:cubicBezTo>
                    <a:pt x="38972" y="107186"/>
                    <a:pt x="46973" y="100310"/>
                    <a:pt x="47668" y="91128"/>
                  </a:cubicBezTo>
                  <a:cubicBezTo>
                    <a:pt x="47735" y="90289"/>
                    <a:pt x="47735" y="89451"/>
                    <a:pt x="47668" y="88613"/>
                  </a:cubicBezTo>
                  <a:lnTo>
                    <a:pt x="47668" y="30892"/>
                  </a:lnTo>
                  <a:cubicBezTo>
                    <a:pt x="47725" y="21738"/>
                    <a:pt x="40343" y="14280"/>
                    <a:pt x="31190" y="14223"/>
                  </a:cubicBezTo>
                  <a:cubicBezTo>
                    <a:pt x="31161" y="14223"/>
                    <a:pt x="31123" y="14223"/>
                    <a:pt x="31094" y="14223"/>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6" name="Google Shape;1556;p4"/>
            <p:cNvSpPr/>
            <p:nvPr/>
          </p:nvSpPr>
          <p:spPr>
            <a:xfrm>
              <a:off x="11275408" y="3977307"/>
              <a:ext cx="48006" cy="213740"/>
            </a:xfrm>
            <a:custGeom>
              <a:avLst/>
              <a:gdLst/>
              <a:ahLst/>
              <a:cxnLst/>
              <a:rect l="l" t="t" r="r" b="b"/>
              <a:pathLst>
                <a:path w="48006" h="213740" extrusionOk="0">
                  <a:moveTo>
                    <a:pt x="24003" y="0"/>
                  </a:moveTo>
                  <a:cubicBezTo>
                    <a:pt x="37260" y="0"/>
                    <a:pt x="48006" y="0"/>
                    <a:pt x="48006" y="0"/>
                  </a:cubicBezTo>
                  <a:lnTo>
                    <a:pt x="48006" y="213741"/>
                  </a:lnTo>
                  <a:cubicBezTo>
                    <a:pt x="48006" y="213741"/>
                    <a:pt x="37260"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7" name="Google Shape;1557;p4"/>
            <p:cNvSpPr/>
            <p:nvPr/>
          </p:nvSpPr>
          <p:spPr>
            <a:xfrm>
              <a:off x="11268169" y="3969877"/>
              <a:ext cx="62674" cy="228504"/>
            </a:xfrm>
            <a:custGeom>
              <a:avLst/>
              <a:gdLst/>
              <a:ahLst/>
              <a:cxnLst/>
              <a:rect l="l" t="t" r="r" b="b"/>
              <a:pathLst>
                <a:path w="62674" h="228504" extrusionOk="0">
                  <a:moveTo>
                    <a:pt x="31094" y="228059"/>
                  </a:moveTo>
                  <a:cubicBezTo>
                    <a:pt x="13787" y="228059"/>
                    <a:pt x="-243" y="214029"/>
                    <a:pt x="-243" y="196722"/>
                  </a:cubicBezTo>
                  <a:lnTo>
                    <a:pt x="-243" y="30892"/>
                  </a:lnTo>
                  <a:cubicBezTo>
                    <a:pt x="-243" y="13585"/>
                    <a:pt x="13787" y="-446"/>
                    <a:pt x="31094" y="-446"/>
                  </a:cubicBezTo>
                  <a:cubicBezTo>
                    <a:pt x="48401" y="-446"/>
                    <a:pt x="62432" y="13585"/>
                    <a:pt x="62432" y="30892"/>
                  </a:cubicBezTo>
                  <a:lnTo>
                    <a:pt x="62432" y="196722"/>
                  </a:lnTo>
                  <a:cubicBezTo>
                    <a:pt x="62384" y="214010"/>
                    <a:pt x="48382" y="228002"/>
                    <a:pt x="31094" y="228059"/>
                  </a:cubicBezTo>
                  <a:close/>
                  <a:moveTo>
                    <a:pt x="31094" y="14318"/>
                  </a:moveTo>
                  <a:cubicBezTo>
                    <a:pt x="21922" y="14318"/>
                    <a:pt x="14473" y="21719"/>
                    <a:pt x="14426" y="30892"/>
                  </a:cubicBezTo>
                  <a:lnTo>
                    <a:pt x="14426" y="196722"/>
                  </a:lnTo>
                  <a:cubicBezTo>
                    <a:pt x="15121" y="205904"/>
                    <a:pt x="23122" y="212781"/>
                    <a:pt x="32304" y="212085"/>
                  </a:cubicBezTo>
                  <a:cubicBezTo>
                    <a:pt x="40515" y="211457"/>
                    <a:pt x="47049" y="204932"/>
                    <a:pt x="47668" y="196722"/>
                  </a:cubicBezTo>
                  <a:lnTo>
                    <a:pt x="47668" y="30892"/>
                  </a:lnTo>
                  <a:cubicBezTo>
                    <a:pt x="47668" y="21738"/>
                    <a:pt x="40248" y="14318"/>
                    <a:pt x="31094" y="1431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58" name="Google Shape;1558;p4"/>
          <p:cNvGrpSpPr/>
          <p:nvPr/>
        </p:nvGrpSpPr>
        <p:grpSpPr>
          <a:xfrm rot="10800000" flipH="1">
            <a:off x="7555399" y="-19250"/>
            <a:ext cx="4636607" cy="1301974"/>
            <a:chOff x="7622268" y="5719681"/>
            <a:chExt cx="4636607" cy="1301974"/>
          </a:xfrm>
        </p:grpSpPr>
        <p:grpSp>
          <p:nvGrpSpPr>
            <p:cNvPr id="1559" name="Google Shape;1559;p4"/>
            <p:cNvGrpSpPr/>
            <p:nvPr/>
          </p:nvGrpSpPr>
          <p:grpSpPr>
            <a:xfrm>
              <a:off x="9381189" y="5719681"/>
              <a:ext cx="2707325" cy="1299722"/>
              <a:chOff x="6723350" y="566875"/>
              <a:chExt cx="1552188" cy="1732500"/>
            </a:xfrm>
          </p:grpSpPr>
          <p:cxnSp>
            <p:nvCxnSpPr>
              <p:cNvPr id="1560" name="Google Shape;1560;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1" name="Google Shape;1561;p4"/>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2" name="Google Shape;1562;p4"/>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3" name="Google Shape;1563;p4"/>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4" name="Google Shape;1564;p4"/>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5" name="Google Shape;1565;p4"/>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6" name="Google Shape;1566;p4"/>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7" name="Google Shape;1567;p4"/>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1568" name="Google Shape;1568;p4"/>
            <p:cNvGrpSpPr/>
            <p:nvPr/>
          </p:nvGrpSpPr>
          <p:grpSpPr>
            <a:xfrm rot="5400000">
              <a:off x="9545961" y="3953195"/>
              <a:ext cx="789219" cy="4636607"/>
              <a:chOff x="6723350" y="566875"/>
              <a:chExt cx="452482" cy="2658300"/>
            </a:xfrm>
          </p:grpSpPr>
          <p:cxnSp>
            <p:nvCxnSpPr>
              <p:cNvPr id="1569" name="Google Shape;1569;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70" name="Google Shape;1570;p4"/>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1571" name="Google Shape;1571;p4"/>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grpSp>
        <p:cxnSp>
          <p:nvCxnSpPr>
            <p:cNvPr id="1572" name="Google Shape;1572;p4"/>
            <p:cNvCxnSpPr/>
            <p:nvPr/>
          </p:nvCxnSpPr>
          <p:spPr>
            <a:xfrm>
              <a:off x="8969752" y="6014907"/>
              <a:ext cx="0" cy="1004400"/>
            </a:xfrm>
            <a:prstGeom prst="straightConnector1">
              <a:avLst/>
            </a:prstGeom>
            <a:noFill/>
            <a:ln w="9525" cap="flat" cmpd="sng">
              <a:solidFill>
                <a:schemeClr val="lt1"/>
              </a:solidFill>
              <a:prstDash val="solid"/>
              <a:round/>
              <a:headEnd type="none" w="med" len="med"/>
              <a:tailEnd type="none" w="med" len="med"/>
            </a:ln>
          </p:spPr>
        </p:cxnSp>
        <p:cxnSp>
          <p:nvCxnSpPr>
            <p:cNvPr id="1573" name="Google Shape;1573;p4"/>
            <p:cNvCxnSpPr/>
            <p:nvPr/>
          </p:nvCxnSpPr>
          <p:spPr>
            <a:xfrm>
              <a:off x="8577276" y="6236398"/>
              <a:ext cx="600" cy="782700"/>
            </a:xfrm>
            <a:prstGeom prst="straightConnector1">
              <a:avLst/>
            </a:prstGeom>
            <a:noFill/>
            <a:ln w="9525" cap="flat" cmpd="sng">
              <a:solidFill>
                <a:schemeClr val="lt1"/>
              </a:solidFill>
              <a:prstDash val="solid"/>
              <a:round/>
              <a:headEnd type="none" w="med" len="med"/>
              <a:tailEnd type="none" w="med" len="med"/>
            </a:ln>
          </p:spPr>
        </p:cxnSp>
        <p:cxnSp>
          <p:nvCxnSpPr>
            <p:cNvPr id="1574" name="Google Shape;1574;p4"/>
            <p:cNvCxnSpPr/>
            <p:nvPr/>
          </p:nvCxnSpPr>
          <p:spPr>
            <a:xfrm>
              <a:off x="8185942" y="6400655"/>
              <a:ext cx="0" cy="621000"/>
            </a:xfrm>
            <a:prstGeom prst="straightConnector1">
              <a:avLst/>
            </a:prstGeom>
            <a:noFill/>
            <a:ln w="9525" cap="flat" cmpd="sng">
              <a:solidFill>
                <a:schemeClr val="lt1"/>
              </a:solidFill>
              <a:prstDash val="solid"/>
              <a:round/>
              <a:headEnd type="none" w="med" len="med"/>
              <a:tailEnd type="none" w="med" len="med"/>
            </a:ln>
          </p:spPr>
        </p:cxnSp>
        <p:cxnSp>
          <p:nvCxnSpPr>
            <p:cNvPr id="1575" name="Google Shape;1575;p4"/>
            <p:cNvCxnSpPr/>
            <p:nvPr/>
          </p:nvCxnSpPr>
          <p:spPr>
            <a:xfrm>
              <a:off x="7794050" y="6238225"/>
              <a:ext cx="9600" cy="768900"/>
            </a:xfrm>
            <a:prstGeom prst="straightConnector1">
              <a:avLst/>
            </a:prstGeom>
            <a:noFill/>
            <a:ln w="9525" cap="flat" cmpd="sng">
              <a:solidFill>
                <a:schemeClr val="lt1"/>
              </a:solidFill>
              <a:prstDash val="solid"/>
              <a:round/>
              <a:headEnd type="none" w="med" len="med"/>
              <a:tailEnd type="none" w="med" len="med"/>
            </a:ln>
          </p:spPr>
        </p:cxnSp>
      </p:grpSp>
      <p:sp>
        <p:nvSpPr>
          <p:cNvPr id="1576" name="Google Shape;1576;p4"/>
          <p:cNvSpPr txBox="1">
            <a:spLocks noGrp="1"/>
          </p:cNvSpPr>
          <p:nvPr>
            <p:ph type="title"/>
          </p:nvPr>
        </p:nvSpPr>
        <p:spPr>
          <a:xfrm>
            <a:off x="3144350" y="126950"/>
            <a:ext cx="8631900" cy="1230600"/>
          </a:xfrm>
          <a:prstGeom prst="rect">
            <a:avLst/>
          </a:prstGeom>
        </p:spPr>
        <p:txBody>
          <a:bodyPr spcFirstLastPara="1" wrap="square" lIns="121900" tIns="121900" rIns="121900" bIns="121900" anchor="t" anchorCtr="0">
            <a:noAutofit/>
          </a:bodyPr>
          <a:lstStyle>
            <a:lvl1pPr lvl="0" algn="r" rtl="0">
              <a:spcBef>
                <a:spcPts val="0"/>
              </a:spcBef>
              <a:spcAft>
                <a:spcPts val="0"/>
              </a:spcAft>
              <a:buClr>
                <a:schemeClr val="lt2"/>
              </a:buClr>
              <a:buSzPts val="5000"/>
              <a:buNone/>
              <a:defRPr sz="5000">
                <a:solidFill>
                  <a:schemeClr val="lt2"/>
                </a:solidFill>
              </a:defRPr>
            </a:lvl1pPr>
            <a:lvl2pPr lvl="1" algn="r" rtl="0">
              <a:spcBef>
                <a:spcPts val="0"/>
              </a:spcBef>
              <a:spcAft>
                <a:spcPts val="0"/>
              </a:spcAft>
              <a:buClr>
                <a:schemeClr val="lt2"/>
              </a:buClr>
              <a:buSzPts val="7000"/>
              <a:buNone/>
              <a:defRPr sz="7000">
                <a:solidFill>
                  <a:schemeClr val="lt2"/>
                </a:solidFill>
              </a:defRPr>
            </a:lvl2pPr>
            <a:lvl3pPr lvl="2" algn="r" rtl="0">
              <a:spcBef>
                <a:spcPts val="0"/>
              </a:spcBef>
              <a:spcAft>
                <a:spcPts val="0"/>
              </a:spcAft>
              <a:buClr>
                <a:schemeClr val="lt2"/>
              </a:buClr>
              <a:buSzPts val="7000"/>
              <a:buNone/>
              <a:defRPr sz="7000">
                <a:solidFill>
                  <a:schemeClr val="lt2"/>
                </a:solidFill>
              </a:defRPr>
            </a:lvl3pPr>
            <a:lvl4pPr lvl="3" algn="r" rtl="0">
              <a:spcBef>
                <a:spcPts val="0"/>
              </a:spcBef>
              <a:spcAft>
                <a:spcPts val="0"/>
              </a:spcAft>
              <a:buClr>
                <a:schemeClr val="lt2"/>
              </a:buClr>
              <a:buSzPts val="7000"/>
              <a:buNone/>
              <a:defRPr sz="7000">
                <a:solidFill>
                  <a:schemeClr val="lt2"/>
                </a:solidFill>
              </a:defRPr>
            </a:lvl4pPr>
            <a:lvl5pPr lvl="4" algn="r" rtl="0">
              <a:spcBef>
                <a:spcPts val="0"/>
              </a:spcBef>
              <a:spcAft>
                <a:spcPts val="0"/>
              </a:spcAft>
              <a:buClr>
                <a:schemeClr val="lt2"/>
              </a:buClr>
              <a:buSzPts val="7000"/>
              <a:buNone/>
              <a:defRPr sz="7000">
                <a:solidFill>
                  <a:schemeClr val="lt2"/>
                </a:solidFill>
              </a:defRPr>
            </a:lvl5pPr>
            <a:lvl6pPr lvl="5" algn="r" rtl="0">
              <a:spcBef>
                <a:spcPts val="0"/>
              </a:spcBef>
              <a:spcAft>
                <a:spcPts val="0"/>
              </a:spcAft>
              <a:buClr>
                <a:schemeClr val="lt2"/>
              </a:buClr>
              <a:buSzPts val="7000"/>
              <a:buNone/>
              <a:defRPr sz="7000">
                <a:solidFill>
                  <a:schemeClr val="lt2"/>
                </a:solidFill>
              </a:defRPr>
            </a:lvl6pPr>
            <a:lvl7pPr lvl="6" algn="r" rtl="0">
              <a:spcBef>
                <a:spcPts val="0"/>
              </a:spcBef>
              <a:spcAft>
                <a:spcPts val="0"/>
              </a:spcAft>
              <a:buClr>
                <a:schemeClr val="lt2"/>
              </a:buClr>
              <a:buSzPts val="7000"/>
              <a:buNone/>
              <a:defRPr sz="7000">
                <a:solidFill>
                  <a:schemeClr val="lt2"/>
                </a:solidFill>
              </a:defRPr>
            </a:lvl7pPr>
            <a:lvl8pPr lvl="7" algn="r" rtl="0">
              <a:spcBef>
                <a:spcPts val="0"/>
              </a:spcBef>
              <a:spcAft>
                <a:spcPts val="0"/>
              </a:spcAft>
              <a:buClr>
                <a:schemeClr val="lt2"/>
              </a:buClr>
              <a:buSzPts val="7000"/>
              <a:buNone/>
              <a:defRPr sz="7000">
                <a:solidFill>
                  <a:schemeClr val="lt2"/>
                </a:solidFill>
              </a:defRPr>
            </a:lvl8pPr>
            <a:lvl9pPr lvl="8" algn="r" rtl="0">
              <a:spcBef>
                <a:spcPts val="0"/>
              </a:spcBef>
              <a:spcAft>
                <a:spcPts val="0"/>
              </a:spcAft>
              <a:buClr>
                <a:schemeClr val="lt2"/>
              </a:buClr>
              <a:buSzPts val="7000"/>
              <a:buNone/>
              <a:defRPr sz="7000">
                <a:solidFill>
                  <a:schemeClr val="lt2"/>
                </a:solidFill>
              </a:defRPr>
            </a:lvl9pPr>
          </a:lstStyle>
          <a:p>
            <a:endParaRPr/>
          </a:p>
        </p:txBody>
      </p:sp>
      <p:sp>
        <p:nvSpPr>
          <p:cNvPr id="1577" name="Google Shape;1577;p4"/>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p:cSld name="CUSTOM_21">
    <p:spTree>
      <p:nvGrpSpPr>
        <p:cNvPr id="1" name="Shape 157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CUSTOM_1">
    <p:bg>
      <p:bgPr>
        <a:solidFill>
          <a:schemeClr val="dk1"/>
        </a:solidFill>
        <a:effectLst/>
      </p:bgPr>
    </p:bg>
    <p:spTree>
      <p:nvGrpSpPr>
        <p:cNvPr id="1" name="Shape 1579"/>
        <p:cNvGrpSpPr/>
        <p:nvPr/>
      </p:nvGrpSpPr>
      <p:grpSpPr>
        <a:xfrm>
          <a:off x="0" y="0"/>
          <a:ext cx="0" cy="0"/>
          <a:chOff x="0" y="0"/>
          <a:chExt cx="0" cy="0"/>
        </a:xfrm>
      </p:grpSpPr>
      <p:sp>
        <p:nvSpPr>
          <p:cNvPr id="1580" name="Google Shape;1580;p6"/>
          <p:cNvSpPr txBox="1">
            <a:spLocks noGrp="1"/>
          </p:cNvSpPr>
          <p:nvPr>
            <p:ph type="title"/>
          </p:nvPr>
        </p:nvSpPr>
        <p:spPr>
          <a:xfrm>
            <a:off x="668250" y="1608900"/>
            <a:ext cx="5322600" cy="13248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581" name="Google Shape;1581;p6"/>
          <p:cNvSpPr txBox="1">
            <a:spLocks noGrp="1"/>
          </p:cNvSpPr>
          <p:nvPr>
            <p:ph type="body" idx="1"/>
          </p:nvPr>
        </p:nvSpPr>
        <p:spPr>
          <a:xfrm>
            <a:off x="668225" y="3013200"/>
            <a:ext cx="5322600" cy="22359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1582" name="Google Shape;1582;p6"/>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1583"/>
        <p:cNvGrpSpPr/>
        <p:nvPr/>
      </p:nvGrpSpPr>
      <p:grpSpPr>
        <a:xfrm>
          <a:off x="0" y="0"/>
          <a:ext cx="0" cy="0"/>
          <a:chOff x="0" y="0"/>
          <a:chExt cx="0" cy="0"/>
        </a:xfrm>
      </p:grpSpPr>
      <p:grpSp>
        <p:nvGrpSpPr>
          <p:cNvPr id="1584" name="Google Shape;1584;p7"/>
          <p:cNvGrpSpPr/>
          <p:nvPr/>
        </p:nvGrpSpPr>
        <p:grpSpPr>
          <a:xfrm flipH="1">
            <a:off x="286757" y="3773463"/>
            <a:ext cx="1160282" cy="3021827"/>
            <a:chOff x="6723350" y="566875"/>
            <a:chExt cx="665223" cy="1732500"/>
          </a:xfrm>
        </p:grpSpPr>
        <p:cxnSp>
          <p:nvCxnSpPr>
            <p:cNvPr id="1585" name="Google Shape;1585;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6" name="Google Shape;1586;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7" name="Google Shape;1587;p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8" name="Google Shape;1588;p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589" name="Google Shape;1589;p7"/>
          <p:cNvGrpSpPr/>
          <p:nvPr/>
        </p:nvGrpSpPr>
        <p:grpSpPr>
          <a:xfrm rot="-5400000" flipH="1">
            <a:off x="452508" y="3595287"/>
            <a:ext cx="2707336" cy="3378308"/>
            <a:chOff x="6723350" y="566874"/>
            <a:chExt cx="1552194" cy="2824200"/>
          </a:xfrm>
        </p:grpSpPr>
        <p:cxnSp>
          <p:nvCxnSpPr>
            <p:cNvPr id="1590" name="Google Shape;1590;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1" name="Google Shape;1591;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2" name="Google Shape;1592;p7"/>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593" name="Google Shape;1593;p7"/>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594" name="Google Shape;1594;p7"/>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595" name="Google Shape;1595;p7"/>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596" name="Google Shape;1596;p7"/>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597" name="Google Shape;1597;p7"/>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cxnSp>
        <p:nvCxnSpPr>
          <p:cNvPr id="1598" name="Google Shape;1598;p7"/>
          <p:cNvCxnSpPr/>
          <p:nvPr/>
        </p:nvCxnSpPr>
        <p:spPr>
          <a:xfrm>
            <a:off x="1858507" y="4459950"/>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599" name="Google Shape;1599;p7"/>
          <p:cNvCxnSpPr/>
          <p:nvPr/>
        </p:nvCxnSpPr>
        <p:spPr>
          <a:xfrm>
            <a:off x="2250407" y="44493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0" name="Google Shape;1600;p7"/>
          <p:cNvCxnSpPr/>
          <p:nvPr/>
        </p:nvCxnSpPr>
        <p:spPr>
          <a:xfrm>
            <a:off x="2642307" y="445470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1" name="Google Shape;1601;p7"/>
          <p:cNvCxnSpPr/>
          <p:nvPr/>
        </p:nvCxnSpPr>
        <p:spPr>
          <a:xfrm>
            <a:off x="3034207" y="4454700"/>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02" name="Google Shape;1602;p7"/>
          <p:cNvCxnSpPr/>
          <p:nvPr/>
        </p:nvCxnSpPr>
        <p:spPr>
          <a:xfrm>
            <a:off x="3426107" y="4733500"/>
            <a:ext cx="0" cy="567000"/>
          </a:xfrm>
          <a:prstGeom prst="straightConnector1">
            <a:avLst/>
          </a:prstGeom>
          <a:noFill/>
          <a:ln w="9525" cap="flat" cmpd="sng">
            <a:solidFill>
              <a:schemeClr val="dk1"/>
            </a:solidFill>
            <a:prstDash val="solid"/>
            <a:round/>
            <a:headEnd type="none" w="med" len="med"/>
            <a:tailEnd type="none" w="med" len="med"/>
          </a:ln>
        </p:spPr>
      </p:cxnSp>
      <p:sp>
        <p:nvSpPr>
          <p:cNvPr id="1603" name="Google Shape;1603;p7"/>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1604" name="Google Shape;1604;p7"/>
          <p:cNvSpPr txBox="1">
            <a:spLocks noGrp="1"/>
          </p:cNvSpPr>
          <p:nvPr>
            <p:ph type="title"/>
          </p:nvPr>
        </p:nvSpPr>
        <p:spPr>
          <a:xfrm>
            <a:off x="3702275" y="669575"/>
            <a:ext cx="7372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05" name="Google Shape;1605;p7"/>
          <p:cNvSpPr txBox="1">
            <a:spLocks noGrp="1"/>
          </p:cNvSpPr>
          <p:nvPr>
            <p:ph type="body" idx="1"/>
          </p:nvPr>
        </p:nvSpPr>
        <p:spPr>
          <a:xfrm>
            <a:off x="3822250"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6" name="Google Shape;1606;p7"/>
          <p:cNvSpPr txBox="1">
            <a:spLocks noGrp="1"/>
          </p:cNvSpPr>
          <p:nvPr>
            <p:ph type="body" idx="2"/>
          </p:nvPr>
        </p:nvSpPr>
        <p:spPr>
          <a:xfrm>
            <a:off x="7780175"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7" name="Google Shape;1607;p7"/>
          <p:cNvSpPr txBox="1">
            <a:spLocks noGrp="1"/>
          </p:cNvSpPr>
          <p:nvPr>
            <p:ph type="body" idx="3"/>
          </p:nvPr>
        </p:nvSpPr>
        <p:spPr>
          <a:xfrm>
            <a:off x="3822250"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8" name="Google Shape;1608;p7"/>
          <p:cNvSpPr txBox="1">
            <a:spLocks noGrp="1"/>
          </p:cNvSpPr>
          <p:nvPr>
            <p:ph type="body" idx="4"/>
          </p:nvPr>
        </p:nvSpPr>
        <p:spPr>
          <a:xfrm>
            <a:off x="7780175"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9" name="Google Shape;1609;p7"/>
          <p:cNvSpPr txBox="1">
            <a:spLocks noGrp="1"/>
          </p:cNvSpPr>
          <p:nvPr>
            <p:ph type="title" idx="5"/>
          </p:nvPr>
        </p:nvSpPr>
        <p:spPr>
          <a:xfrm>
            <a:off x="3822250"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0" name="Google Shape;1610;p7"/>
          <p:cNvSpPr txBox="1">
            <a:spLocks noGrp="1"/>
          </p:cNvSpPr>
          <p:nvPr>
            <p:ph type="title" idx="6"/>
          </p:nvPr>
        </p:nvSpPr>
        <p:spPr>
          <a:xfrm>
            <a:off x="7780175"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1" name="Google Shape;1611;p7"/>
          <p:cNvSpPr txBox="1">
            <a:spLocks noGrp="1"/>
          </p:cNvSpPr>
          <p:nvPr>
            <p:ph type="title" idx="7"/>
          </p:nvPr>
        </p:nvSpPr>
        <p:spPr>
          <a:xfrm>
            <a:off x="3822250"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2" name="Google Shape;1612;p7"/>
          <p:cNvSpPr txBox="1">
            <a:spLocks noGrp="1"/>
          </p:cNvSpPr>
          <p:nvPr>
            <p:ph type="title" idx="8"/>
          </p:nvPr>
        </p:nvSpPr>
        <p:spPr>
          <a:xfrm>
            <a:off x="7780175"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3" name="Google Shape;1613;p7"/>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3106738" y="1231831"/>
            <a:ext cx="5612187" cy="4394330"/>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623018">
            <a:off x="1554970" y="4506389"/>
            <a:ext cx="1431121" cy="2170303"/>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40" name="Google Shape;2040;p8"/>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2041"/>
        <p:cNvGrpSpPr/>
        <p:nvPr/>
      </p:nvGrpSpPr>
      <p:grpSpPr>
        <a:xfrm>
          <a:off x="0" y="0"/>
          <a:ext cx="0" cy="0"/>
          <a:chOff x="0" y="0"/>
          <a:chExt cx="0" cy="0"/>
        </a:xfrm>
      </p:grpSpPr>
      <p:sp>
        <p:nvSpPr>
          <p:cNvPr id="2042" name="Google Shape;2042;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043" name="Google Shape;2043;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044" name="Google Shape;2044;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45" name="Google Shape;2045;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046" name="Google Shape;2046;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047" name="Google Shape;2047;p9"/>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48" name="Google Shape;2048;p9"/>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049" name="Google Shape;2049;p9"/>
          <p:cNvGrpSpPr/>
          <p:nvPr/>
        </p:nvGrpSpPr>
        <p:grpSpPr>
          <a:xfrm>
            <a:off x="9381189" y="5719681"/>
            <a:ext cx="2707325" cy="1299722"/>
            <a:chOff x="6723350" y="566875"/>
            <a:chExt cx="1552188" cy="1732500"/>
          </a:xfrm>
        </p:grpSpPr>
        <p:cxnSp>
          <p:nvCxnSpPr>
            <p:cNvPr id="2050" name="Google Shape;2050;p9"/>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51" name="Google Shape;2051;p9"/>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52" name="Google Shape;2052;p9"/>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53" name="Google Shape;2053;p9"/>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54" name="Google Shape;2054;p9"/>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55" name="Google Shape;2055;p9"/>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56" name="Google Shape;2056;p9"/>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57" name="Google Shape;2057;p9"/>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58" name="Google Shape;2058;p9"/>
          <p:cNvGrpSpPr/>
          <p:nvPr/>
        </p:nvGrpSpPr>
        <p:grpSpPr>
          <a:xfrm rot="5400000">
            <a:off x="9545961" y="3953195"/>
            <a:ext cx="789219" cy="4636607"/>
            <a:chOff x="6723350" y="566875"/>
            <a:chExt cx="452482" cy="2658300"/>
          </a:xfrm>
        </p:grpSpPr>
        <p:cxnSp>
          <p:nvCxnSpPr>
            <p:cNvPr id="2059" name="Google Shape;2059;p9"/>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60" name="Google Shape;2060;p9"/>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061" name="Google Shape;2061;p9"/>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062" name="Google Shape;2062;p9"/>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063" name="Google Shape;2063;p9"/>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064" name="Google Shape;2064;p9"/>
          <p:cNvCxnSpPr/>
          <p:nvPr/>
        </p:nvCxnSpPr>
        <p:spPr>
          <a:xfrm>
            <a:off x="8185950" y="6012649"/>
            <a:ext cx="0" cy="1008900"/>
          </a:xfrm>
          <a:prstGeom prst="straightConnector1">
            <a:avLst/>
          </a:prstGeom>
          <a:noFill/>
          <a:ln w="9525" cap="flat" cmpd="sng">
            <a:solidFill>
              <a:schemeClr val="dk1"/>
            </a:solidFill>
            <a:prstDash val="solid"/>
            <a:round/>
            <a:headEnd type="none" w="med" len="med"/>
            <a:tailEnd type="none" w="med" len="med"/>
          </a:ln>
        </p:spPr>
      </p:cxnSp>
      <p:cxnSp>
        <p:nvCxnSpPr>
          <p:cNvPr id="2065" name="Google Shape;2065;p9"/>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sp>
        <p:nvSpPr>
          <p:cNvPr id="2066" name="Google Shape;2066;p9"/>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Barlow Condensed"/>
                <a:ea typeface="Barlow Condensed"/>
                <a:cs typeface="Barlow Condensed"/>
                <a:sym typeface="Barlow Condensed"/>
              </a:rPr>
              <a:t>SLIDESMANIA.COM</a:t>
            </a:r>
            <a:endParaRPr>
              <a:solidFill>
                <a:schemeClr val="lt1"/>
              </a:solidFill>
              <a:latin typeface="Barlow Condensed"/>
              <a:ea typeface="Barlow Condensed"/>
              <a:cs typeface="Barlow Condensed"/>
              <a:sym typeface="Barlow Condense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2067"/>
        <p:cNvGrpSpPr/>
        <p:nvPr/>
      </p:nvGrpSpPr>
      <p:grpSpPr>
        <a:xfrm>
          <a:off x="0" y="0"/>
          <a:ext cx="0" cy="0"/>
          <a:chOff x="0" y="0"/>
          <a:chExt cx="0" cy="0"/>
        </a:xfrm>
      </p:grpSpPr>
      <p:grpSp>
        <p:nvGrpSpPr>
          <p:cNvPr id="2068" name="Google Shape;2068;p10"/>
          <p:cNvGrpSpPr/>
          <p:nvPr/>
        </p:nvGrpSpPr>
        <p:grpSpPr>
          <a:xfrm>
            <a:off x="6961231" y="2916363"/>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50925" y="-380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1pPr>
            <a:lvl2pPr lvl="1">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2pPr>
            <a:lvl3pPr lvl="2">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3pPr>
            <a:lvl4pPr lvl="3">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4pPr>
            <a:lvl5pPr lvl="4">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5pPr>
            <a:lvl6pPr lvl="5">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6pPr>
            <a:lvl7pPr lvl="6">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7pPr>
            <a:lvl8pPr lvl="7">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8pPr>
            <a:lvl9pPr lvl="8">
              <a:spcBef>
                <a:spcPts val="0"/>
              </a:spcBef>
              <a:spcAft>
                <a:spcPts val="0"/>
              </a:spcAft>
              <a:buClr>
                <a:schemeClr val="dk1"/>
              </a:buClr>
              <a:buSzPts val="4000"/>
              <a:buFont typeface="Baloo 2"/>
              <a:buNone/>
              <a:defRPr sz="4000" b="1">
                <a:solidFill>
                  <a:schemeClr val="dk1"/>
                </a:solidFill>
                <a:latin typeface="Baloo 2"/>
                <a:ea typeface="Baloo 2"/>
                <a:cs typeface="Baloo 2"/>
                <a:sym typeface="Baloo 2"/>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1pPr>
            <a:lvl2pPr marL="914400" lvl="1"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2"/>
              </a:buClr>
              <a:buSzPts val="1900"/>
              <a:buFont typeface="Gochi Hand"/>
              <a:buChar char="○"/>
              <a:defRPr sz="1900">
                <a:solidFill>
                  <a:schemeClr val="dk2"/>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2"/>
              </a:buClr>
              <a:buSzPts val="1900"/>
              <a:buFont typeface="Gochi Hand"/>
              <a:buChar char="■"/>
              <a:defRPr sz="1900">
                <a:solidFill>
                  <a:schemeClr val="dk2"/>
                </a:solidFill>
                <a:latin typeface="Gochi Hand"/>
                <a:ea typeface="Gochi Hand"/>
                <a:cs typeface="Gochi Hand"/>
                <a:sym typeface="Gochi Hand"/>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679350" y="6198500"/>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19.jpg"/><Relationship Id="rId4" Type="http://schemas.openxmlformats.org/officeDocument/2006/relationships/hyperlink" Target="http://www.youtube.com/watch?v=yYS-KmQ-yr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22.jpg"/><Relationship Id="rId5" Type="http://schemas.openxmlformats.org/officeDocument/2006/relationships/hyperlink" Target="http://www.youtube.com/watch?v=SgpXHM7CRQ0"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24.jpg"/><Relationship Id="rId4" Type="http://schemas.openxmlformats.org/officeDocument/2006/relationships/hyperlink" Target="http://www.youtube.com/watch?v=pTJXbfx1Wo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27.jpg"/><Relationship Id="rId4" Type="http://schemas.openxmlformats.org/officeDocument/2006/relationships/hyperlink" Target="http://www.youtube.com/watch?v=Z41xH377gS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32.jpg"/><Relationship Id="rId4" Type="http://schemas.openxmlformats.org/officeDocument/2006/relationships/hyperlink" Target="http://www.youtube.com/watch?v=4pfIYGH6DQw"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34.jpg"/><Relationship Id="rId4" Type="http://schemas.openxmlformats.org/officeDocument/2006/relationships/hyperlink" Target="http://www.youtube.com/watch?v=aSgnXEpWeK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37.jpg"/><Relationship Id="rId4" Type="http://schemas.openxmlformats.org/officeDocument/2006/relationships/hyperlink" Target="http://www.youtube.com/watch?v=P5uqmZZXo_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39.jpg"/><Relationship Id="rId4" Type="http://schemas.openxmlformats.org/officeDocument/2006/relationships/hyperlink" Target="http://www.youtube.com/watch?v=JKHRI0YGYM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1.xml"/><Relationship Id="rId5" Type="http://schemas.openxmlformats.org/officeDocument/2006/relationships/image" Target="../media/image41.jpg"/><Relationship Id="rId4" Type="http://schemas.openxmlformats.org/officeDocument/2006/relationships/hyperlink" Target="http://www.youtube.com/watch?v=fgB7_KpBDs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44.jpg"/><Relationship Id="rId4" Type="http://schemas.openxmlformats.org/officeDocument/2006/relationships/hyperlink" Target="http://www.youtube.com/watch?v=RhZUh3K25f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1.xml"/><Relationship Id="rId5" Type="http://schemas.openxmlformats.org/officeDocument/2006/relationships/image" Target="../media/image49.jpg"/><Relationship Id="rId4" Type="http://schemas.openxmlformats.org/officeDocument/2006/relationships/hyperlink" Target="http://www.youtube.com/watch?v=0v1_IV6x-U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8.jpg"/><Relationship Id="rId4" Type="http://schemas.openxmlformats.org/officeDocument/2006/relationships/hyperlink" Target="https://www.youtube.com/watch?v=Fd4wU85BHv8"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52.jpg"/><Relationship Id="rId4" Type="http://schemas.openxmlformats.org/officeDocument/2006/relationships/hyperlink" Target="http://www.youtube.com/watch?v=KTJUoqZIU5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0.jpg"/><Relationship Id="rId4" Type="http://schemas.openxmlformats.org/officeDocument/2006/relationships/hyperlink" Target="http://www.youtube.com/watch?v=Rf56kldZo7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3.jpg"/><Relationship Id="rId5" Type="http://schemas.openxmlformats.org/officeDocument/2006/relationships/hyperlink" Target="http://www.youtube.com/watch?v=BBLq-nWUjyo"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sp>
        <p:nvSpPr>
          <p:cNvPr id="3742" name="Google Shape;3742;p25"/>
          <p:cNvSpPr txBox="1">
            <a:spLocks noGrp="1"/>
          </p:cNvSpPr>
          <p:nvPr>
            <p:ph type="title"/>
          </p:nvPr>
        </p:nvSpPr>
        <p:spPr>
          <a:xfrm>
            <a:off x="6574750" y="2365000"/>
            <a:ext cx="5125800" cy="29151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a:solidFill>
                  <a:schemeClr val="lt1"/>
                </a:solidFill>
              </a:rPr>
              <a:t>BACK TO SCHOOL!</a:t>
            </a:r>
            <a:endParaRPr>
              <a:solidFill>
                <a:schemeClr val="lt1"/>
              </a:solidFill>
            </a:endParaRPr>
          </a:p>
        </p:txBody>
      </p:sp>
      <p:sp>
        <p:nvSpPr>
          <p:cNvPr id="3743" name="Google Shape;3743;p25"/>
          <p:cNvSpPr txBox="1">
            <a:spLocks noGrp="1"/>
          </p:cNvSpPr>
          <p:nvPr>
            <p:ph type="subTitle" idx="1"/>
          </p:nvPr>
        </p:nvSpPr>
        <p:spPr>
          <a:xfrm>
            <a:off x="6800700" y="1965450"/>
            <a:ext cx="5125800" cy="364800"/>
          </a:xfrm>
          <a:prstGeom prst="rect">
            <a:avLst/>
          </a:prstGeom>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r>
              <a:rPr lang="en" sz="8000">
                <a:solidFill>
                  <a:schemeClr val="lt2"/>
                </a:solidFill>
              </a:rPr>
              <a:t>Welcome...</a:t>
            </a:r>
            <a:endParaRPr sz="8000">
              <a:solidFill>
                <a:schemeClr val="l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15"/>
        <p:cNvGrpSpPr/>
        <p:nvPr/>
      </p:nvGrpSpPr>
      <p:grpSpPr>
        <a:xfrm>
          <a:off x="0" y="0"/>
          <a:ext cx="0" cy="0"/>
          <a:chOff x="0" y="0"/>
          <a:chExt cx="0" cy="0"/>
        </a:xfrm>
      </p:grpSpPr>
      <p:sp>
        <p:nvSpPr>
          <p:cNvPr id="3916" name="Google Shape;3916;p34"/>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917" name="Google Shape;3917;p34"/>
          <p:cNvSpPr txBox="1">
            <a:spLocks noGrp="1"/>
          </p:cNvSpPr>
          <p:nvPr>
            <p:ph type="body" idx="1"/>
          </p:nvPr>
        </p:nvSpPr>
        <p:spPr>
          <a:xfrm>
            <a:off x="5770925" y="13765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hlink"/>
              </a:buClr>
              <a:buSzPts val="1100"/>
              <a:buFont typeface="Arial"/>
              <a:buNone/>
            </a:pPr>
            <a:r>
              <a:rPr lang="en" sz="1650">
                <a:solidFill>
                  <a:srgbClr val="333333"/>
                </a:solidFill>
                <a:highlight>
                  <a:srgbClr val="FFFFFF"/>
                </a:highlight>
                <a:latin typeface="Arial"/>
                <a:ea typeface="Arial"/>
                <a:cs typeface="Arial"/>
                <a:sym typeface="Arial"/>
              </a:rPr>
              <a:t>Lisa Yee returns to her core strength in older middle-grade fiction and the characters that made her famous in this "Diary of a Wimpy Trekkie."</a:t>
            </a:r>
            <a:endParaRPr sz="1700">
              <a:solidFill>
                <a:schemeClr val="hlink"/>
              </a:solidFill>
              <a:latin typeface="Arial"/>
              <a:ea typeface="Arial"/>
              <a:cs typeface="Arial"/>
              <a:sym typeface="Arial"/>
            </a:endParaRPr>
          </a:p>
          <a:p>
            <a:pPr marL="0" lvl="0" indent="0" algn="l" rtl="0">
              <a:spcBef>
                <a:spcPts val="2100"/>
              </a:spcBef>
              <a:spcAft>
                <a:spcPts val="2100"/>
              </a:spcAft>
              <a:buNone/>
            </a:pPr>
            <a:r>
              <a:rPr lang="en" sz="1650">
                <a:solidFill>
                  <a:srgbClr val="333333"/>
                </a:solidFill>
                <a:highlight>
                  <a:srgbClr val="FFFFFF"/>
                </a:highlight>
                <a:latin typeface="Arial"/>
                <a:ea typeface="Arial"/>
                <a:cs typeface="Arial"/>
                <a:sym typeface="Arial"/>
              </a:rPr>
              <a:t>Entering 7th grade is no big deal for Marley Sandelski: Same old boring classes, same old boring life. The only thing he has to look forward to is the upcoming Star Trek convention. But when he inadvertently draws the attention of Digger Ronster, the biggest bully in school, his life has officially moved from boring to far too dramatic . . . from invisible to center stage.</a:t>
            </a:r>
            <a:endParaRPr sz="2500"/>
          </a:p>
        </p:txBody>
      </p:sp>
      <p:pic>
        <p:nvPicPr>
          <p:cNvPr id="3918" name="Google Shape;3918;p34"/>
          <p:cNvPicPr preferRelativeResize="0"/>
          <p:nvPr/>
        </p:nvPicPr>
        <p:blipFill>
          <a:blip r:embed="rId3">
            <a:alphaModFix/>
          </a:blip>
          <a:stretch>
            <a:fillRect/>
          </a:stretch>
        </p:blipFill>
        <p:spPr>
          <a:xfrm>
            <a:off x="1119450" y="231350"/>
            <a:ext cx="3267075" cy="4762500"/>
          </a:xfrm>
          <a:prstGeom prst="rect">
            <a:avLst/>
          </a:prstGeom>
          <a:noFill/>
          <a:ln>
            <a:noFill/>
          </a:ln>
        </p:spPr>
      </p:pic>
      <p:pic>
        <p:nvPicPr>
          <p:cNvPr id="3919" name="Google Shape;3919;p34" descr="Lisa Yee Warp Speed Watch as award-winning author Lisa Yee discusses Warp Speed, her  novel about seventh-grader Marley Sandelski - a kid who doesn't get seen, but deserves to be heard." title="Lisa Yee Warp Speed">
            <a:hlinkClick r:id="rId4"/>
          </p:cNvPr>
          <p:cNvPicPr preferRelativeResize="0"/>
          <p:nvPr/>
        </p:nvPicPr>
        <p:blipFill>
          <a:blip r:embed="rId5">
            <a:alphaModFix/>
          </a:blip>
          <a:stretch>
            <a:fillRect/>
          </a:stretch>
        </p:blipFill>
        <p:spPr>
          <a:xfrm>
            <a:off x="2625875" y="4161675"/>
            <a:ext cx="2956967" cy="2217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19"/>
                                        </p:tgtEl>
                                        <p:attrNameLst>
                                          <p:attrName>style.visibility</p:attrName>
                                        </p:attrNameLst>
                                      </p:cBhvr>
                                      <p:to>
                                        <p:strVal val="visible"/>
                                      </p:to>
                                    </p:set>
                                    <p:animEffect transition="in" filter="fade">
                                      <p:cBhvr>
                                        <p:cTn id="7" dur="1000"/>
                                        <p:tgtEl>
                                          <p:spTgt spid="3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23"/>
        <p:cNvGrpSpPr/>
        <p:nvPr/>
      </p:nvGrpSpPr>
      <p:grpSpPr>
        <a:xfrm>
          <a:off x="0" y="0"/>
          <a:ext cx="0" cy="0"/>
          <a:chOff x="0" y="0"/>
          <a:chExt cx="0" cy="0"/>
        </a:xfrm>
      </p:grpSpPr>
      <p:sp>
        <p:nvSpPr>
          <p:cNvPr id="3924" name="Google Shape;3924;p35"/>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925" name="Google Shape;3925;p35"/>
          <p:cNvSpPr txBox="1">
            <a:spLocks noGrp="1"/>
          </p:cNvSpPr>
          <p:nvPr>
            <p:ph type="body" idx="1"/>
          </p:nvPr>
        </p:nvSpPr>
        <p:spPr>
          <a:xfrm>
            <a:off x="5861375" y="13222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450" i="1">
                <a:solidFill>
                  <a:srgbClr val="181818"/>
                </a:solidFill>
                <a:highlight>
                  <a:srgbClr val="FFFFFF"/>
                </a:highlight>
                <a:latin typeface="Merriweather"/>
                <a:ea typeface="Merriweather"/>
                <a:cs typeface="Merriweather"/>
                <a:sym typeface="Merriweather"/>
              </a:rPr>
              <a:t>The Dear Dumb Diary books </a:t>
            </a:r>
            <a:r>
              <a:rPr lang="en" sz="2450">
                <a:solidFill>
                  <a:srgbClr val="181818"/>
                </a:solidFill>
                <a:highlight>
                  <a:srgbClr val="FFFFFF"/>
                </a:highlight>
                <a:latin typeface="Merriweather"/>
                <a:ea typeface="Merriweather"/>
                <a:cs typeface="Merriweather"/>
                <a:sym typeface="Merriweather"/>
              </a:rPr>
              <a:t>are intensely comical! </a:t>
            </a:r>
            <a:endParaRPr sz="2450">
              <a:solidFill>
                <a:srgbClr val="181818"/>
              </a:solidFill>
              <a:highlight>
                <a:srgbClr val="FFFFFF"/>
              </a:highlight>
              <a:latin typeface="Merriweather"/>
              <a:ea typeface="Merriweather"/>
              <a:cs typeface="Merriweather"/>
              <a:sym typeface="Merriweather"/>
            </a:endParaRPr>
          </a:p>
          <a:p>
            <a:pPr marL="0" lvl="0" indent="0" algn="l" rtl="0">
              <a:spcBef>
                <a:spcPts val="2100"/>
              </a:spcBef>
              <a:spcAft>
                <a:spcPts val="2100"/>
              </a:spcAft>
              <a:buNone/>
            </a:pPr>
            <a:r>
              <a:rPr lang="en" sz="2450">
                <a:solidFill>
                  <a:srgbClr val="181818"/>
                </a:solidFill>
                <a:highlight>
                  <a:srgbClr val="FFFFFF"/>
                </a:highlight>
                <a:latin typeface="Merriweather"/>
                <a:ea typeface="Merriweather"/>
                <a:cs typeface="Merriweather"/>
                <a:sym typeface="Merriweather"/>
              </a:rPr>
              <a:t>Follow Jamie Kelly on her funny adventures through middle school. Through the ups, downs, and all-arounds, she has lots of fun with her BFF, Isabella, and her tubby beagle, Stinker. </a:t>
            </a:r>
            <a:endParaRPr sz="3300"/>
          </a:p>
        </p:txBody>
      </p:sp>
      <p:pic>
        <p:nvPicPr>
          <p:cNvPr id="3926" name="Google Shape;3926;p35"/>
          <p:cNvPicPr preferRelativeResize="0"/>
          <p:nvPr/>
        </p:nvPicPr>
        <p:blipFill>
          <a:blip r:embed="rId3">
            <a:alphaModFix/>
          </a:blip>
          <a:stretch>
            <a:fillRect/>
          </a:stretch>
        </p:blipFill>
        <p:spPr>
          <a:xfrm>
            <a:off x="418825" y="201725"/>
            <a:ext cx="1969150" cy="2869025"/>
          </a:xfrm>
          <a:prstGeom prst="rect">
            <a:avLst/>
          </a:prstGeom>
          <a:noFill/>
          <a:ln>
            <a:noFill/>
          </a:ln>
        </p:spPr>
      </p:pic>
      <p:pic>
        <p:nvPicPr>
          <p:cNvPr id="3927" name="Google Shape;3927;p35"/>
          <p:cNvPicPr preferRelativeResize="0"/>
          <p:nvPr/>
        </p:nvPicPr>
        <p:blipFill>
          <a:blip r:embed="rId4">
            <a:alphaModFix/>
          </a:blip>
          <a:stretch>
            <a:fillRect/>
          </a:stretch>
        </p:blipFill>
        <p:spPr>
          <a:xfrm>
            <a:off x="2540375" y="152400"/>
            <a:ext cx="1969150" cy="2869030"/>
          </a:xfrm>
          <a:prstGeom prst="rect">
            <a:avLst/>
          </a:prstGeom>
          <a:noFill/>
          <a:ln>
            <a:noFill/>
          </a:ln>
        </p:spPr>
      </p:pic>
      <p:pic>
        <p:nvPicPr>
          <p:cNvPr id="3928" name="Google Shape;3928;p35" descr="By Jim Benton. Whatever you do, don't watch this video! Jamie Kelly's world is now another year dumber! (Updated video)" title="Dear Dumb Diary, Year Two">
            <a:hlinkClick r:id="rId5"/>
          </p:cNvPr>
          <p:cNvPicPr preferRelativeResize="0"/>
          <p:nvPr/>
        </p:nvPicPr>
        <p:blipFill>
          <a:blip r:embed="rId6">
            <a:alphaModFix/>
          </a:blip>
          <a:stretch>
            <a:fillRect/>
          </a:stretch>
        </p:blipFill>
        <p:spPr>
          <a:xfrm>
            <a:off x="152400" y="32231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8"/>
                                        </p:tgtEl>
                                        <p:attrNameLst>
                                          <p:attrName>style.visibility</p:attrName>
                                        </p:attrNameLst>
                                      </p:cBhvr>
                                      <p:to>
                                        <p:strVal val="visible"/>
                                      </p:to>
                                    </p:set>
                                    <p:animEffect transition="in" filter="fade">
                                      <p:cBhvr>
                                        <p:cTn id="7" dur="1000"/>
                                        <p:tgtEl>
                                          <p:spTgt spid="3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32"/>
        <p:cNvGrpSpPr/>
        <p:nvPr/>
      </p:nvGrpSpPr>
      <p:grpSpPr>
        <a:xfrm>
          <a:off x="0" y="0"/>
          <a:ext cx="0" cy="0"/>
          <a:chOff x="0" y="0"/>
          <a:chExt cx="0" cy="0"/>
        </a:xfrm>
      </p:grpSpPr>
      <p:sp>
        <p:nvSpPr>
          <p:cNvPr id="3933" name="Google Shape;3933;p36"/>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934" name="Google Shape;3934;p36"/>
          <p:cNvSpPr txBox="1">
            <a:spLocks noGrp="1"/>
          </p:cNvSpPr>
          <p:nvPr>
            <p:ph type="body" idx="1"/>
          </p:nvPr>
        </p:nvSpPr>
        <p:spPr>
          <a:xfrm>
            <a:off x="5752825" y="13765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450" b="1">
                <a:solidFill>
                  <a:srgbClr val="333333"/>
                </a:solidFill>
                <a:highlight>
                  <a:srgbClr val="FFFFFF"/>
                </a:highlight>
                <a:latin typeface="Arial"/>
                <a:ea typeface="Arial"/>
                <a:cs typeface="Arial"/>
                <a:sym typeface="Arial"/>
              </a:rPr>
              <a:t>Future rock star or friendless misfit? That’s no choice at all.</a:t>
            </a:r>
            <a:endParaRPr sz="1450" b="1">
              <a:solidFill>
                <a:srgbClr val="333333"/>
              </a:solidFill>
              <a:highlight>
                <a:srgbClr val="FFFFFF"/>
              </a:highlight>
              <a:latin typeface="Arial"/>
              <a:ea typeface="Arial"/>
              <a:cs typeface="Arial"/>
              <a:sym typeface="Arial"/>
            </a:endParaRPr>
          </a:p>
          <a:p>
            <a:pPr marL="0" lvl="0" indent="0" algn="l" rtl="0">
              <a:spcBef>
                <a:spcPts val="2100"/>
              </a:spcBef>
              <a:spcAft>
                <a:spcPts val="2100"/>
              </a:spcAft>
              <a:buNone/>
            </a:pPr>
            <a:r>
              <a:rPr lang="en" sz="1450" b="1">
                <a:solidFill>
                  <a:srgbClr val="333333"/>
                </a:solidFill>
                <a:highlight>
                  <a:srgbClr val="FFFFFF"/>
                </a:highlight>
                <a:latin typeface="Arial"/>
                <a:ea typeface="Arial"/>
                <a:cs typeface="Arial"/>
                <a:sym typeface="Arial"/>
              </a:rPr>
              <a:t> </a:t>
            </a:r>
            <a:r>
              <a:rPr lang="en" sz="1650">
                <a:solidFill>
                  <a:srgbClr val="333333"/>
                </a:solidFill>
                <a:highlight>
                  <a:srgbClr val="FFFFFF"/>
                </a:highlight>
                <a:latin typeface="Arial"/>
                <a:ea typeface="Arial"/>
                <a:cs typeface="Arial"/>
                <a:sym typeface="Arial"/>
              </a:rPr>
              <a:t>Apple has always felt a little different from her classmates. She and her mother moved to Louisiana from the Philippines when she was little, and her mother still cooks Filipino foods and chastises Apple for becoming “too American.” When Apple’s friends turn on her and everything about her life starts to seem weird and embarrassing, Apple turns to music. If she can just save enough to buy a guitar and learn to play, maybe she can change herself. It might be the music that saves her . . . or it might be her two new friends, who show her how special she really is.</a:t>
            </a:r>
            <a:endParaRPr sz="2900" b="1"/>
          </a:p>
        </p:txBody>
      </p:sp>
      <p:pic>
        <p:nvPicPr>
          <p:cNvPr id="3935" name="Google Shape;3935;p36"/>
          <p:cNvPicPr preferRelativeResize="0"/>
          <p:nvPr/>
        </p:nvPicPr>
        <p:blipFill>
          <a:blip r:embed="rId3">
            <a:alphaModFix/>
          </a:blip>
          <a:stretch>
            <a:fillRect/>
          </a:stretch>
        </p:blipFill>
        <p:spPr>
          <a:xfrm>
            <a:off x="1287175" y="172125"/>
            <a:ext cx="3103925" cy="4593175"/>
          </a:xfrm>
          <a:prstGeom prst="rect">
            <a:avLst/>
          </a:prstGeom>
          <a:noFill/>
          <a:ln>
            <a:noFill/>
          </a:ln>
        </p:spPr>
      </p:pic>
      <p:pic>
        <p:nvPicPr>
          <p:cNvPr id="3936" name="Google Shape;3936;p36" descr="A short summary  and review on Blackbird fly. The book and the pictures do not belong to me" title="Blackbird fly by Erin Kelly">
            <a:hlinkClick r:id="rId4"/>
          </p:cNvPr>
          <p:cNvPicPr preferRelativeResize="0"/>
          <p:nvPr/>
        </p:nvPicPr>
        <p:blipFill>
          <a:blip r:embed="rId5">
            <a:alphaModFix/>
          </a:blip>
          <a:stretch>
            <a:fillRect/>
          </a:stretch>
        </p:blipFill>
        <p:spPr>
          <a:xfrm>
            <a:off x="1711500" y="4858500"/>
            <a:ext cx="2383867" cy="1787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36"/>
                                        </p:tgtEl>
                                        <p:attrNameLst>
                                          <p:attrName>style.visibility</p:attrName>
                                        </p:attrNameLst>
                                      </p:cBhvr>
                                      <p:to>
                                        <p:strVal val="visible"/>
                                      </p:to>
                                    </p:set>
                                    <p:animEffect transition="in" filter="fade">
                                      <p:cBhvr>
                                        <p:cTn id="7" dur="1000"/>
                                        <p:tgtEl>
                                          <p:spTgt spid="3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40"/>
        <p:cNvGrpSpPr/>
        <p:nvPr/>
      </p:nvGrpSpPr>
      <p:grpSpPr>
        <a:xfrm>
          <a:off x="0" y="0"/>
          <a:ext cx="0" cy="0"/>
          <a:chOff x="0" y="0"/>
          <a:chExt cx="0" cy="0"/>
        </a:xfrm>
      </p:grpSpPr>
      <p:sp>
        <p:nvSpPr>
          <p:cNvPr id="3941" name="Google Shape;3941;p37"/>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942" name="Google Shape;3942;p37"/>
          <p:cNvSpPr txBox="1">
            <a:spLocks noGrp="1"/>
          </p:cNvSpPr>
          <p:nvPr>
            <p:ph type="body" idx="1"/>
          </p:nvPr>
        </p:nvSpPr>
        <p:spPr>
          <a:xfrm>
            <a:off x="5782425" y="1422575"/>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2150">
                <a:solidFill>
                  <a:srgbClr val="333333"/>
                </a:solidFill>
                <a:highlight>
                  <a:srgbClr val="FFFFFF"/>
                </a:highlight>
                <a:latin typeface="Arial"/>
                <a:ea typeface="Arial"/>
                <a:cs typeface="Arial"/>
                <a:sym typeface="Arial"/>
              </a:rPr>
              <a:t>Maggie's still getting used to middle school. One of her teachers is, too - Mr. Carlson, her new science teacher, is blind, and is working with a guide dog for the first time. Scout is a love of a German shepherd and really wants to do his job, but Maggie can tell that Mr. Carlson's still having a hard time. Maybe she can help. . . </a:t>
            </a:r>
            <a:endParaRPr sz="3000"/>
          </a:p>
        </p:txBody>
      </p:sp>
      <p:pic>
        <p:nvPicPr>
          <p:cNvPr id="3943" name="Google Shape;3943;p37"/>
          <p:cNvPicPr preferRelativeResize="0"/>
          <p:nvPr/>
        </p:nvPicPr>
        <p:blipFill>
          <a:blip r:embed="rId3">
            <a:alphaModFix/>
          </a:blip>
          <a:stretch>
            <a:fillRect/>
          </a:stretch>
        </p:blipFill>
        <p:spPr>
          <a:xfrm>
            <a:off x="991150" y="389225"/>
            <a:ext cx="3064450" cy="4691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47"/>
        <p:cNvGrpSpPr/>
        <p:nvPr/>
      </p:nvGrpSpPr>
      <p:grpSpPr>
        <a:xfrm>
          <a:off x="0" y="0"/>
          <a:ext cx="0" cy="0"/>
          <a:chOff x="0" y="0"/>
          <a:chExt cx="0" cy="0"/>
        </a:xfrm>
      </p:grpSpPr>
      <p:sp>
        <p:nvSpPr>
          <p:cNvPr id="3948" name="Google Shape;3948;p38"/>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949" name="Google Shape;3949;p38"/>
          <p:cNvSpPr txBox="1">
            <a:spLocks noGrp="1"/>
          </p:cNvSpPr>
          <p:nvPr>
            <p:ph type="body" idx="1"/>
          </p:nvPr>
        </p:nvSpPr>
        <p:spPr>
          <a:xfrm>
            <a:off x="5802175" y="1169850"/>
            <a:ext cx="55554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hlink"/>
              </a:buClr>
              <a:buSzPts val="1100"/>
              <a:buFont typeface="Arial"/>
              <a:buNone/>
            </a:pPr>
            <a:r>
              <a:rPr lang="en" sz="1350">
                <a:solidFill>
                  <a:srgbClr val="333333"/>
                </a:solidFill>
                <a:highlight>
                  <a:srgbClr val="FFFFFF"/>
                </a:highlight>
                <a:latin typeface="Arial"/>
                <a:ea typeface="Arial"/>
                <a:cs typeface="Arial"/>
                <a:sym typeface="Arial"/>
              </a:rPr>
              <a:t>In middle school, words aren’t just words. They can be weapons. They can be gifts. The right words can win you friends or make you enemies. They can come back to haunt you. Sometimes they can change things forever.</a:t>
            </a:r>
            <a:endParaRPr sz="1350">
              <a:solidFill>
                <a:srgbClr val="333333"/>
              </a:solidFill>
              <a:highlight>
                <a:srgbClr val="FFFFFF"/>
              </a:highlight>
              <a:latin typeface="Arial"/>
              <a:ea typeface="Arial"/>
              <a:cs typeface="Arial"/>
              <a:sym typeface="Arial"/>
            </a:endParaRPr>
          </a:p>
          <a:p>
            <a:pPr marL="0" lvl="0" indent="0" algn="l" rtl="0">
              <a:spcBef>
                <a:spcPts val="1100"/>
              </a:spcBef>
              <a:spcAft>
                <a:spcPts val="0"/>
              </a:spcAft>
              <a:buClr>
                <a:schemeClr val="hlink"/>
              </a:buClr>
              <a:buSzPts val="1100"/>
              <a:buFont typeface="Arial"/>
              <a:buNone/>
            </a:pPr>
            <a:r>
              <a:rPr lang="en" sz="1350">
                <a:solidFill>
                  <a:srgbClr val="333333"/>
                </a:solidFill>
                <a:highlight>
                  <a:srgbClr val="FFFFFF"/>
                </a:highlight>
                <a:latin typeface="Arial"/>
                <a:ea typeface="Arial"/>
                <a:cs typeface="Arial"/>
                <a:sym typeface="Arial"/>
              </a:rPr>
              <a:t>When cell phones are banned at Branton Middle School, Frost and his friends Deedee, Wolf, and Bench come up with a new way to communicate: leaving sticky notes for each other all around the school. It catches on, and soon all the kids in school are leaving notes—though for every kind and friendly one, there is a cutting and cruel one as well.</a:t>
            </a:r>
            <a:endParaRPr sz="1350">
              <a:solidFill>
                <a:srgbClr val="333333"/>
              </a:solidFill>
              <a:highlight>
                <a:srgbClr val="FFFFFF"/>
              </a:highlight>
              <a:latin typeface="Arial"/>
              <a:ea typeface="Arial"/>
              <a:cs typeface="Arial"/>
              <a:sym typeface="Arial"/>
            </a:endParaRPr>
          </a:p>
          <a:p>
            <a:pPr marL="0" lvl="0" indent="0" algn="l" rtl="0">
              <a:spcBef>
                <a:spcPts val="1100"/>
              </a:spcBef>
              <a:spcAft>
                <a:spcPts val="0"/>
              </a:spcAft>
              <a:buClr>
                <a:schemeClr val="hlink"/>
              </a:buClr>
              <a:buSzPts val="1100"/>
              <a:buFont typeface="Arial"/>
              <a:buNone/>
            </a:pPr>
            <a:r>
              <a:rPr lang="en" sz="1350">
                <a:solidFill>
                  <a:srgbClr val="333333"/>
                </a:solidFill>
                <a:highlight>
                  <a:srgbClr val="FFFFFF"/>
                </a:highlight>
                <a:latin typeface="Arial"/>
                <a:ea typeface="Arial"/>
                <a:cs typeface="Arial"/>
                <a:sym typeface="Arial"/>
              </a:rPr>
              <a:t>In the middle of this, a new girl named Rose arrives at school and sits at Frost’s lunch table. Rose is not like anyone else at Branton Middle School, and it’s clear that the close circle of friends Frost has made for himself won’t easily hold another. As the sticky-note war escalates, and the pressure to choose sides mounts, Frost soon realizes that after this year, nothing will ever be the same.</a:t>
            </a:r>
            <a:endParaRPr sz="1350">
              <a:solidFill>
                <a:srgbClr val="333333"/>
              </a:solidFill>
              <a:highlight>
                <a:srgbClr val="FFFFFF"/>
              </a:highlight>
              <a:latin typeface="Arial"/>
              <a:ea typeface="Arial"/>
              <a:cs typeface="Arial"/>
              <a:sym typeface="Arial"/>
            </a:endParaRPr>
          </a:p>
        </p:txBody>
      </p:sp>
      <p:pic>
        <p:nvPicPr>
          <p:cNvPr id="3950" name="Google Shape;3950;p38"/>
          <p:cNvPicPr preferRelativeResize="0"/>
          <p:nvPr/>
        </p:nvPicPr>
        <p:blipFill>
          <a:blip r:embed="rId3">
            <a:alphaModFix/>
          </a:blip>
          <a:stretch>
            <a:fillRect/>
          </a:stretch>
        </p:blipFill>
        <p:spPr>
          <a:xfrm>
            <a:off x="902325" y="221475"/>
            <a:ext cx="3123650" cy="4717675"/>
          </a:xfrm>
          <a:prstGeom prst="rect">
            <a:avLst/>
          </a:prstGeom>
          <a:noFill/>
          <a:ln>
            <a:noFill/>
          </a:ln>
        </p:spPr>
      </p:pic>
      <p:pic>
        <p:nvPicPr>
          <p:cNvPr id="3951" name="Google Shape;3951;p38" descr="All 8th graders in Franklin County will have the opportunity to experience the power of words in our 8th Grade Reads! initiative.  &#10;&#10;Thanks to the generosity of the Friends of PSPL, each 8th grader in all local public and private schools has been given their own copy of Posted by John David Anderson. Teachers and librarians, along with principals and superintendents, will be working with students to read this great book.  &#10;&#10;The project will culminate with an author visit where every 8th grader in the county will have the opportunity to meet John David Anderson!" title="8th Grade Reads! Posted by John David Anderson">
            <a:hlinkClick r:id="rId4"/>
          </p:cNvPr>
          <p:cNvPicPr preferRelativeResize="0"/>
          <p:nvPr/>
        </p:nvPicPr>
        <p:blipFill>
          <a:blip r:embed="rId5">
            <a:alphaModFix/>
          </a:blip>
          <a:stretch>
            <a:fillRect/>
          </a:stretch>
        </p:blipFill>
        <p:spPr>
          <a:xfrm>
            <a:off x="1741100" y="5081675"/>
            <a:ext cx="2152067" cy="1614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51"/>
                                        </p:tgtEl>
                                        <p:attrNameLst>
                                          <p:attrName>style.visibility</p:attrName>
                                        </p:attrNameLst>
                                      </p:cBhvr>
                                      <p:to>
                                        <p:strVal val="visible"/>
                                      </p:to>
                                    </p:set>
                                    <p:animEffect transition="in" filter="fade">
                                      <p:cBhvr>
                                        <p:cTn id="7" dur="1000"/>
                                        <p:tgtEl>
                                          <p:spTgt spid="3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55"/>
        <p:cNvGrpSpPr/>
        <p:nvPr/>
      </p:nvGrpSpPr>
      <p:grpSpPr>
        <a:xfrm>
          <a:off x="0" y="0"/>
          <a:ext cx="0" cy="0"/>
          <a:chOff x="0" y="0"/>
          <a:chExt cx="0" cy="0"/>
        </a:xfrm>
      </p:grpSpPr>
      <p:sp>
        <p:nvSpPr>
          <p:cNvPr id="3956" name="Google Shape;3956;p39"/>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957" name="Google Shape;3957;p39"/>
          <p:cNvSpPr txBox="1">
            <a:spLocks noGrp="1"/>
          </p:cNvSpPr>
          <p:nvPr>
            <p:ph type="body" idx="1"/>
          </p:nvPr>
        </p:nvSpPr>
        <p:spPr>
          <a:xfrm>
            <a:off x="5792300" y="1312375"/>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2050">
                <a:solidFill>
                  <a:srgbClr val="333333"/>
                </a:solidFill>
                <a:highlight>
                  <a:srgbClr val="FFFFFF"/>
                </a:highlight>
                <a:latin typeface="Arial"/>
                <a:ea typeface="Arial"/>
                <a:cs typeface="Arial"/>
                <a:sym typeface="Arial"/>
              </a:rPr>
              <a:t>Poor Principal Walter Russ. He's </a:t>
            </a:r>
            <a:r>
              <a:rPr lang="en" sz="2050" i="1">
                <a:solidFill>
                  <a:srgbClr val="333333"/>
                </a:solidFill>
                <a:highlight>
                  <a:srgbClr val="FFFFFF"/>
                </a:highlight>
                <a:latin typeface="Arial"/>
                <a:ea typeface="Arial"/>
                <a:cs typeface="Arial"/>
                <a:sym typeface="Arial"/>
              </a:rPr>
              <a:t>desperate</a:t>
            </a:r>
            <a:r>
              <a:rPr lang="en" sz="2050">
                <a:solidFill>
                  <a:srgbClr val="333333"/>
                </a:solidFill>
                <a:highlight>
                  <a:srgbClr val="FFFFFF"/>
                </a:highlight>
                <a:latin typeface="Arial"/>
                <a:ea typeface="Arial"/>
                <a:cs typeface="Arial"/>
                <a:sym typeface="Arial"/>
              </a:rPr>
              <a:t> for designer Florence Waters to renovate the school's disgusting basement bathrooms, and the stress is causing him to get, </a:t>
            </a:r>
            <a:r>
              <a:rPr lang="en" sz="2050" i="1">
                <a:solidFill>
                  <a:srgbClr val="333333"/>
                </a:solidFill>
                <a:highlight>
                  <a:srgbClr val="FFFFFF"/>
                </a:highlight>
                <a:latin typeface="Arial"/>
                <a:ea typeface="Arial"/>
                <a:cs typeface="Arial"/>
                <a:sym typeface="Arial"/>
              </a:rPr>
              <a:t>ahem,</a:t>
            </a:r>
            <a:r>
              <a:rPr lang="en" sz="2050">
                <a:solidFill>
                  <a:srgbClr val="333333"/>
                </a:solidFill>
                <a:highlight>
                  <a:srgbClr val="FFFFFF"/>
                </a:highlight>
                <a:latin typeface="Arial"/>
                <a:ea typeface="Arial"/>
                <a:cs typeface="Arial"/>
                <a:sym typeface="Arial"/>
              </a:rPr>
              <a:t> all clogged up. Luckily, during their stressful summer-school internships, the sixth graders discover the perfect way for everyone to relax: by enjoying an ancient Roman spa and bath buried in the school's basement!</a:t>
            </a:r>
            <a:endParaRPr sz="2900"/>
          </a:p>
        </p:txBody>
      </p:sp>
      <p:pic>
        <p:nvPicPr>
          <p:cNvPr id="3958" name="Google Shape;3958;p39"/>
          <p:cNvPicPr preferRelativeResize="0"/>
          <p:nvPr/>
        </p:nvPicPr>
        <p:blipFill>
          <a:blip r:embed="rId3">
            <a:alphaModFix/>
          </a:blip>
          <a:stretch>
            <a:fillRect/>
          </a:stretch>
        </p:blipFill>
        <p:spPr>
          <a:xfrm>
            <a:off x="1129300" y="132650"/>
            <a:ext cx="3171825" cy="4752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62"/>
        <p:cNvGrpSpPr/>
        <p:nvPr/>
      </p:nvGrpSpPr>
      <p:grpSpPr>
        <a:xfrm>
          <a:off x="0" y="0"/>
          <a:ext cx="0" cy="0"/>
          <a:chOff x="0" y="0"/>
          <a:chExt cx="0" cy="0"/>
        </a:xfrm>
      </p:grpSpPr>
      <p:sp>
        <p:nvSpPr>
          <p:cNvPr id="3963" name="Google Shape;3963;p40"/>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964" name="Google Shape;3964;p40"/>
          <p:cNvSpPr txBox="1">
            <a:spLocks noGrp="1"/>
          </p:cNvSpPr>
          <p:nvPr>
            <p:ph type="body" idx="1"/>
          </p:nvPr>
        </p:nvSpPr>
        <p:spPr>
          <a:xfrm>
            <a:off x="5851500" y="1322250"/>
            <a:ext cx="54669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hlink"/>
              </a:buClr>
              <a:buSzPts val="1100"/>
              <a:buFont typeface="Arial"/>
              <a:buNone/>
            </a:pPr>
            <a:r>
              <a:rPr lang="en" sz="1550">
                <a:solidFill>
                  <a:srgbClr val="333333"/>
                </a:solidFill>
                <a:highlight>
                  <a:srgbClr val="FFFFFF"/>
                </a:highlight>
                <a:latin typeface="Arial"/>
                <a:ea typeface="Arial"/>
                <a:cs typeface="Arial"/>
                <a:sym typeface="Arial"/>
              </a:rPr>
              <a:t>After an unfortunate incident at the hair salon, Bessica is not allowed to see her best friend, Sylvie. That means she's going to start middle school a-l-o-n-e. Bessica feels like such a loser. She wants friends. She's just not sure how to make them.</a:t>
            </a:r>
            <a:endParaRPr sz="1550">
              <a:solidFill>
                <a:srgbClr val="333333"/>
              </a:solidFill>
              <a:highlight>
                <a:srgbClr val="FFFFFF"/>
              </a:highlight>
              <a:latin typeface="Arial"/>
              <a:ea typeface="Arial"/>
              <a:cs typeface="Arial"/>
              <a:sym typeface="Arial"/>
            </a:endParaRPr>
          </a:p>
          <a:p>
            <a:pPr marL="0" lvl="0" indent="0" algn="l" rtl="0">
              <a:spcBef>
                <a:spcPts val="2100"/>
              </a:spcBef>
              <a:spcAft>
                <a:spcPts val="2100"/>
              </a:spcAft>
              <a:buNone/>
            </a:pPr>
            <a:r>
              <a:rPr lang="en" sz="1550">
                <a:solidFill>
                  <a:srgbClr val="333333"/>
                </a:solidFill>
                <a:highlight>
                  <a:srgbClr val="FFFFFF"/>
                </a:highlight>
                <a:latin typeface="Arial"/>
                <a:ea typeface="Arial"/>
                <a:cs typeface="Arial"/>
                <a:sym typeface="Arial"/>
              </a:rPr>
              <a:t>It doesn't help that her beloved grandma is off on some crazy road trip and has zero time to listen to Bessica. Or that Bessica has a ton of homework. Or that gorgeous Noll Beck thinks she's just a kid. Or that there are some serious psycho-bullies in her classes. Bessica doesn't care about being popular. She just wants to survive—and look cute. Is that too much to ask when you're eleven?</a:t>
            </a:r>
            <a:endParaRPr sz="2400"/>
          </a:p>
        </p:txBody>
      </p:sp>
      <p:pic>
        <p:nvPicPr>
          <p:cNvPr id="3965" name="Google Shape;3965;p40"/>
          <p:cNvPicPr preferRelativeResize="0"/>
          <p:nvPr/>
        </p:nvPicPr>
        <p:blipFill>
          <a:blip r:embed="rId3">
            <a:alphaModFix/>
          </a:blip>
          <a:stretch>
            <a:fillRect/>
          </a:stretch>
        </p:blipFill>
        <p:spPr>
          <a:xfrm>
            <a:off x="152400" y="152400"/>
            <a:ext cx="3238500" cy="4752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69"/>
        <p:cNvGrpSpPr/>
        <p:nvPr/>
      </p:nvGrpSpPr>
      <p:grpSpPr>
        <a:xfrm>
          <a:off x="0" y="0"/>
          <a:ext cx="0" cy="0"/>
          <a:chOff x="0" y="0"/>
          <a:chExt cx="0" cy="0"/>
        </a:xfrm>
      </p:grpSpPr>
      <p:sp>
        <p:nvSpPr>
          <p:cNvPr id="3970" name="Google Shape;3970;p41"/>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971" name="Google Shape;3971;p41"/>
          <p:cNvSpPr txBox="1">
            <a:spLocks noGrp="1"/>
          </p:cNvSpPr>
          <p:nvPr>
            <p:ph type="body" idx="1"/>
          </p:nvPr>
        </p:nvSpPr>
        <p:spPr>
          <a:xfrm>
            <a:off x="5703500" y="1322250"/>
            <a:ext cx="56541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250">
                <a:solidFill>
                  <a:srgbClr val="333333"/>
                </a:solidFill>
                <a:highlight>
                  <a:srgbClr val="FFFFFF"/>
                </a:highlight>
                <a:latin typeface="Arial"/>
                <a:ea typeface="Arial"/>
                <a:cs typeface="Arial"/>
                <a:sym typeface="Arial"/>
              </a:rPr>
              <a:t>Maureen, a thirteen-year-old self-proclaimed dork-a-saurus, is totally addicted to cupcakes and hot dogs and thinks that her body looks like a baked potato. Allergy-plagued Alice can’t touch a mango without breaking out in a rash, and if she eats wheat, her vision goes blurry. Klutzy to the extreme, Barbara is a beanpole who often embarrasses herself in front of the whole school. These outcasts don't have much in common--other than the fact that they are often targets of the ThreePees: the Pretty, Popular, Perfect girls who rule the school.</a:t>
            </a:r>
            <a:endParaRPr sz="1350">
              <a:solidFill>
                <a:srgbClr val="333333"/>
              </a:solidFill>
              <a:highlight>
                <a:srgbClr val="FFFFFF"/>
              </a:highlight>
              <a:latin typeface="Arial"/>
              <a:ea typeface="Arial"/>
              <a:cs typeface="Arial"/>
              <a:sym typeface="Arial"/>
            </a:endParaRPr>
          </a:p>
          <a:p>
            <a:pPr marL="0" lvl="0" indent="0" algn="l" rtl="0">
              <a:spcBef>
                <a:spcPts val="2100"/>
              </a:spcBef>
              <a:spcAft>
                <a:spcPts val="2100"/>
              </a:spcAft>
              <a:buClr>
                <a:schemeClr val="hlink"/>
              </a:buClr>
              <a:buSzPts val="1100"/>
              <a:buFont typeface="Arial"/>
              <a:buNone/>
            </a:pPr>
            <a:r>
              <a:rPr lang="en" sz="1250">
                <a:solidFill>
                  <a:srgbClr val="333333"/>
                </a:solidFill>
                <a:highlight>
                  <a:srgbClr val="FFFFFF"/>
                </a:highlight>
                <a:latin typeface="Arial"/>
                <a:ea typeface="Arial"/>
                <a:cs typeface="Arial"/>
                <a:sym typeface="Arial"/>
              </a:rPr>
              <a:t>But one day Maureen discovers that the ThreePees are planning to sit next to Allergy Alice in the cafeteria and eat peanut-butter-and-banana sandwiches on whole wheat toast with mango marmalade for lunch. And Maureen decides that it's time to topple the eight-grade social regime. She joins forces with Alice and Barbara and the Nerd Girls enter the school talent show, determined to take the crown from the ThreePees. Will their routine be enough to de-throne the popular crowd? Or will their plan backfire and shake their hold on the bottom rung of the social ladder?</a:t>
            </a:r>
            <a:endParaRPr sz="1250">
              <a:solidFill>
                <a:srgbClr val="333333"/>
              </a:solidFill>
              <a:highlight>
                <a:srgbClr val="FFFFFF"/>
              </a:highlight>
              <a:latin typeface="Arial"/>
              <a:ea typeface="Arial"/>
              <a:cs typeface="Arial"/>
              <a:sym typeface="Arial"/>
            </a:endParaRPr>
          </a:p>
        </p:txBody>
      </p:sp>
      <p:pic>
        <p:nvPicPr>
          <p:cNvPr id="3972" name="Google Shape;3972;p41"/>
          <p:cNvPicPr preferRelativeResize="0"/>
          <p:nvPr/>
        </p:nvPicPr>
        <p:blipFill>
          <a:blip r:embed="rId3">
            <a:alphaModFix/>
          </a:blip>
          <a:stretch>
            <a:fillRect/>
          </a:stretch>
        </p:blipFill>
        <p:spPr>
          <a:xfrm>
            <a:off x="1366125" y="330025"/>
            <a:ext cx="3162300" cy="4752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76"/>
        <p:cNvGrpSpPr/>
        <p:nvPr/>
      </p:nvGrpSpPr>
      <p:grpSpPr>
        <a:xfrm>
          <a:off x="0" y="0"/>
          <a:ext cx="0" cy="0"/>
          <a:chOff x="0" y="0"/>
          <a:chExt cx="0" cy="0"/>
        </a:xfrm>
      </p:grpSpPr>
      <p:sp>
        <p:nvSpPr>
          <p:cNvPr id="3977" name="Google Shape;3977;p42"/>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978" name="Google Shape;3978;p42"/>
          <p:cNvSpPr txBox="1">
            <a:spLocks noGrp="1"/>
          </p:cNvSpPr>
          <p:nvPr>
            <p:ph type="body" idx="1"/>
          </p:nvPr>
        </p:nvSpPr>
        <p:spPr>
          <a:xfrm>
            <a:off x="5841625" y="1224150"/>
            <a:ext cx="5565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hlink"/>
              </a:buClr>
              <a:buSzPts val="1100"/>
              <a:buFont typeface="Arial"/>
              <a:buNone/>
            </a:pPr>
            <a:r>
              <a:rPr lang="en" sz="1550">
                <a:solidFill>
                  <a:srgbClr val="333333"/>
                </a:solidFill>
                <a:highlight>
                  <a:srgbClr val="FFFFFF"/>
                </a:highlight>
                <a:latin typeface="Arial"/>
                <a:ea typeface="Arial"/>
                <a:cs typeface="Arial"/>
                <a:sym typeface="Arial"/>
              </a:rPr>
              <a:t>Carter Jones is astonished early one morning when he finds a real English butler, bowler hat and all, on the doorstep—one who stays to help the Jones family, which is a little bit broken.</a:t>
            </a:r>
            <a:endParaRPr sz="1550">
              <a:solidFill>
                <a:srgbClr val="333333"/>
              </a:solidFill>
              <a:highlight>
                <a:srgbClr val="FFFFFF"/>
              </a:highlight>
              <a:latin typeface="Arial"/>
              <a:ea typeface="Arial"/>
              <a:cs typeface="Arial"/>
              <a:sym typeface="Arial"/>
            </a:endParaRPr>
          </a:p>
          <a:p>
            <a:pPr marL="0" lvl="0" indent="0" algn="l" rtl="0">
              <a:spcBef>
                <a:spcPts val="2100"/>
              </a:spcBef>
              <a:spcAft>
                <a:spcPts val="0"/>
              </a:spcAft>
              <a:buClr>
                <a:schemeClr val="hlink"/>
              </a:buClr>
              <a:buSzPts val="1100"/>
              <a:buFont typeface="Arial"/>
              <a:buNone/>
            </a:pPr>
            <a:r>
              <a:rPr lang="en" sz="1550">
                <a:solidFill>
                  <a:srgbClr val="333333"/>
                </a:solidFill>
                <a:highlight>
                  <a:srgbClr val="FFFFFF"/>
                </a:highlight>
                <a:latin typeface="Arial"/>
                <a:ea typeface="Arial"/>
                <a:cs typeface="Arial"/>
                <a:sym typeface="Arial"/>
              </a:rPr>
              <a:t>In addition to figuring out middle school, Carter has to adjust to the unwelcome presence of this new know-it-all adult in his life and navigate the butler's notions of decorum. And ultimately, when his burden of grief and anger from the past can no longer be ignored, Carter learns that a burden becomes lighter when it is shared.</a:t>
            </a:r>
            <a:endParaRPr sz="1550">
              <a:solidFill>
                <a:srgbClr val="333333"/>
              </a:solidFill>
              <a:highlight>
                <a:srgbClr val="FFFFFF"/>
              </a:highlight>
              <a:latin typeface="Arial"/>
              <a:ea typeface="Arial"/>
              <a:cs typeface="Arial"/>
              <a:sym typeface="Arial"/>
            </a:endParaRPr>
          </a:p>
          <a:p>
            <a:pPr marL="0" lvl="0" indent="0" algn="l" rtl="0">
              <a:spcBef>
                <a:spcPts val="2100"/>
              </a:spcBef>
              <a:spcAft>
                <a:spcPts val="2100"/>
              </a:spcAft>
              <a:buNone/>
            </a:pPr>
            <a:r>
              <a:rPr lang="en" sz="1550">
                <a:solidFill>
                  <a:srgbClr val="333333"/>
                </a:solidFill>
                <a:highlight>
                  <a:srgbClr val="FFFFFF"/>
                </a:highlight>
                <a:latin typeface="Arial"/>
                <a:ea typeface="Arial"/>
                <a:cs typeface="Arial"/>
                <a:sym typeface="Arial"/>
              </a:rPr>
              <a:t>Sparkling with humor, this insightful and compassionate story will resonate with readers who have confronted secrets of their own.</a:t>
            </a:r>
            <a:endParaRPr sz="2400"/>
          </a:p>
        </p:txBody>
      </p:sp>
      <p:pic>
        <p:nvPicPr>
          <p:cNvPr id="3979" name="Google Shape;3979;p42"/>
          <p:cNvPicPr preferRelativeResize="0"/>
          <p:nvPr/>
        </p:nvPicPr>
        <p:blipFill>
          <a:blip r:embed="rId3">
            <a:alphaModFix/>
          </a:blip>
          <a:stretch>
            <a:fillRect/>
          </a:stretch>
        </p:blipFill>
        <p:spPr>
          <a:xfrm>
            <a:off x="1247700" y="142525"/>
            <a:ext cx="3171825" cy="4752975"/>
          </a:xfrm>
          <a:prstGeom prst="rect">
            <a:avLst/>
          </a:prstGeom>
          <a:noFill/>
          <a:ln>
            <a:noFill/>
          </a:ln>
        </p:spPr>
      </p:pic>
      <p:pic>
        <p:nvPicPr>
          <p:cNvPr id="3980" name="Google Shape;3980;p42" descr="The Book of the Week is: Pay Attention, Carter Jones by Gary D. Schmidt&#10;&#10;In this book... On a chaotic school morning, the last thing Carter Jones expects to hear is the doorbell. Imagine his surprise, then, when he finds a British butler at his front steps. A gentleman's gentleman, to be exact. When the Butler takes charge of the Jones family, Carter decides to rebel American Revolution style. But what he doesn't know is that the Butler's words will prove to be ever so important in the coming days: &quot;Make good decisions and remember who you are, Master Jones.&quot;&#10;&#10;Recommended for: the publisher recommends it for ages 10-12. I think 12+ would be better. As in all of Gary Schmidt's books, there are heavy themes (death, abandonment) that surface.&#10;&#10;Get the book here: https://amzn.to/2GqS8EM (affiliate)&#10;See more Books of the Week here: http://readaloudrevival.com/category/book-of-the-week/" title="RAR Book of the Week: Pay Attention, Carter Jones">
            <a:hlinkClick r:id="rId4"/>
          </p:cNvPr>
          <p:cNvPicPr preferRelativeResize="0"/>
          <p:nvPr/>
        </p:nvPicPr>
        <p:blipFill>
          <a:blip r:embed="rId5">
            <a:alphaModFix/>
          </a:blip>
          <a:stretch>
            <a:fillRect/>
          </a:stretch>
        </p:blipFill>
        <p:spPr>
          <a:xfrm>
            <a:off x="1977925" y="4998575"/>
            <a:ext cx="2210267" cy="1657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0"/>
                                        </p:tgtEl>
                                        <p:attrNameLst>
                                          <p:attrName>style.visibility</p:attrName>
                                        </p:attrNameLst>
                                      </p:cBhvr>
                                      <p:to>
                                        <p:strVal val="visible"/>
                                      </p:to>
                                    </p:set>
                                    <p:animEffect transition="in" filter="fade">
                                      <p:cBhvr>
                                        <p:cTn id="7" dur="1000"/>
                                        <p:tgtEl>
                                          <p:spTgt spid="3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84"/>
        <p:cNvGrpSpPr/>
        <p:nvPr/>
      </p:nvGrpSpPr>
      <p:grpSpPr>
        <a:xfrm>
          <a:off x="0" y="0"/>
          <a:ext cx="0" cy="0"/>
          <a:chOff x="0" y="0"/>
          <a:chExt cx="0" cy="0"/>
        </a:xfrm>
      </p:grpSpPr>
      <p:sp>
        <p:nvSpPr>
          <p:cNvPr id="3985" name="Google Shape;3985;p43"/>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986" name="Google Shape;3986;p43"/>
          <p:cNvSpPr txBox="1">
            <a:spLocks noGrp="1"/>
          </p:cNvSpPr>
          <p:nvPr>
            <p:ph type="body" idx="1"/>
          </p:nvPr>
        </p:nvSpPr>
        <p:spPr>
          <a:xfrm>
            <a:off x="5861375" y="13222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2150">
                <a:solidFill>
                  <a:srgbClr val="333333"/>
                </a:solidFill>
                <a:highlight>
                  <a:srgbClr val="FFFFFF"/>
                </a:highlight>
                <a:latin typeface="Arial"/>
                <a:ea typeface="Arial"/>
                <a:cs typeface="Arial"/>
                <a:sym typeface="Arial"/>
              </a:rPr>
              <a:t>Dork Diaries series, which chronicles the oh-so-fabulous life of Nikki Maxwell as she navigates the halls of middle school, mean girls, BFF drama and first crushes.</a:t>
            </a:r>
            <a:endParaRPr sz="3000"/>
          </a:p>
        </p:txBody>
      </p:sp>
      <p:pic>
        <p:nvPicPr>
          <p:cNvPr id="3987" name="Google Shape;3987;p43"/>
          <p:cNvPicPr preferRelativeResize="0"/>
          <p:nvPr/>
        </p:nvPicPr>
        <p:blipFill rotWithShape="1">
          <a:blip r:embed="rId3">
            <a:alphaModFix/>
          </a:blip>
          <a:srcRect l="9580" t="12044" r="12525" b="10400"/>
          <a:stretch/>
        </p:blipFill>
        <p:spPr>
          <a:xfrm>
            <a:off x="394700" y="246225"/>
            <a:ext cx="2930675" cy="3686024"/>
          </a:xfrm>
          <a:prstGeom prst="rect">
            <a:avLst/>
          </a:prstGeom>
          <a:noFill/>
          <a:ln>
            <a:noFill/>
          </a:ln>
        </p:spPr>
      </p:pic>
      <p:pic>
        <p:nvPicPr>
          <p:cNvPr id="3988" name="Google Shape;3988;p43" descr="Learn more about Dork Diaries at http://books.simonandschuster.ca/Dork-Diaries/Rachel-Renee-Russell/9781416980063?mcd=vd_youtube_book  Rachel Renee Russell's sequel to DORK DIARIES is packed with adorable art and tons of laughs." title="The Official Dork Diaries Book Trailer">
            <a:hlinkClick r:id="rId4"/>
          </p:cNvPr>
          <p:cNvPicPr preferRelativeResize="0"/>
          <p:nvPr/>
        </p:nvPicPr>
        <p:blipFill>
          <a:blip r:embed="rId5">
            <a:alphaModFix/>
          </a:blip>
          <a:stretch>
            <a:fillRect/>
          </a:stretch>
        </p:blipFill>
        <p:spPr>
          <a:xfrm>
            <a:off x="2043675" y="3932250"/>
            <a:ext cx="3738750" cy="28040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8"/>
                                        </p:tgtEl>
                                        <p:attrNameLst>
                                          <p:attrName>style.visibility</p:attrName>
                                        </p:attrNameLst>
                                      </p:cBhvr>
                                      <p:to>
                                        <p:strVal val="visible"/>
                                      </p:to>
                                    </p:set>
                                    <p:animEffect transition="in" filter="fade">
                                      <p:cBhvr>
                                        <p:cTn id="7" dur="1000"/>
                                        <p:tgtEl>
                                          <p:spTgt spid="3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47"/>
        <p:cNvGrpSpPr/>
        <p:nvPr/>
      </p:nvGrpSpPr>
      <p:grpSpPr>
        <a:xfrm>
          <a:off x="0" y="0"/>
          <a:ext cx="0" cy="0"/>
          <a:chOff x="0" y="0"/>
          <a:chExt cx="0" cy="0"/>
        </a:xfrm>
      </p:grpSpPr>
      <p:grpSp>
        <p:nvGrpSpPr>
          <p:cNvPr id="3748" name="Google Shape;3748;p26"/>
          <p:cNvGrpSpPr/>
          <p:nvPr/>
        </p:nvGrpSpPr>
        <p:grpSpPr>
          <a:xfrm rot="-3623714">
            <a:off x="6955965" y="731470"/>
            <a:ext cx="2570639" cy="2723263"/>
            <a:chOff x="4924424" y="2185987"/>
            <a:chExt cx="2346511" cy="2485828"/>
          </a:xfrm>
        </p:grpSpPr>
        <p:sp>
          <p:nvSpPr>
            <p:cNvPr id="3749" name="Google Shape;3749;p26"/>
            <p:cNvSpPr/>
            <p:nvPr/>
          </p:nvSpPr>
          <p:spPr>
            <a:xfrm>
              <a:off x="4924424" y="2187130"/>
              <a:ext cx="2346511" cy="2484685"/>
            </a:xfrm>
            <a:custGeom>
              <a:avLst/>
              <a:gdLst/>
              <a:ahLst/>
              <a:cxnLst/>
              <a:rect l="l" t="t" r="r" b="b"/>
              <a:pathLst>
                <a:path w="2346511" h="2484685" extrusionOk="0">
                  <a:moveTo>
                    <a:pt x="1076197" y="-182"/>
                  </a:moveTo>
                  <a:lnTo>
                    <a:pt x="2307589" y="786773"/>
                  </a:lnTo>
                  <a:cubicBezTo>
                    <a:pt x="2346432" y="811672"/>
                    <a:pt x="2357776" y="863335"/>
                    <a:pt x="2332926" y="902216"/>
                  </a:cubicBezTo>
                  <a:lnTo>
                    <a:pt x="1346230" y="2445933"/>
                  </a:lnTo>
                  <a:cubicBezTo>
                    <a:pt x="1321399" y="2484804"/>
                    <a:pt x="1269754" y="2496187"/>
                    <a:pt x="1230883" y="2471365"/>
                  </a:cubicBezTo>
                  <a:lnTo>
                    <a:pt x="-414" y="1684314"/>
                  </a:lnTo>
                  <a:lnTo>
                    <a:pt x="1075911" y="-182"/>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0" name="Google Shape;3750;p26"/>
            <p:cNvSpPr/>
            <p:nvPr/>
          </p:nvSpPr>
          <p:spPr>
            <a:xfrm>
              <a:off x="4928330" y="2185987"/>
              <a:ext cx="1235201" cy="1784223"/>
            </a:xfrm>
            <a:custGeom>
              <a:avLst/>
              <a:gdLst/>
              <a:ahLst/>
              <a:cxnLst/>
              <a:rect l="l" t="t" r="r" b="b"/>
              <a:pathLst>
                <a:path w="1235201" h="1784223" extrusionOk="0">
                  <a:moveTo>
                    <a:pt x="1074992" y="0"/>
                  </a:moveTo>
                  <a:lnTo>
                    <a:pt x="1235202" y="102489"/>
                  </a:lnTo>
                  <a:lnTo>
                    <a:pt x="160306" y="1784223"/>
                  </a:lnTo>
                  <a:lnTo>
                    <a:pt x="0" y="1681734"/>
                  </a:lnTo>
                  <a:lnTo>
                    <a:pt x="1074992" y="0"/>
                  </a:lnTo>
                  <a:lnTo>
                    <a:pt x="1074992" y="0"/>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1" name="Google Shape;3751;p26"/>
            <p:cNvSpPr/>
            <p:nvPr/>
          </p:nvSpPr>
          <p:spPr>
            <a:xfrm>
              <a:off x="4924520" y="2187510"/>
              <a:ext cx="1107852" cy="1702784"/>
            </a:xfrm>
            <a:custGeom>
              <a:avLst/>
              <a:gdLst/>
              <a:ahLst/>
              <a:cxnLst/>
              <a:rect l="l" t="t" r="r" b="b"/>
              <a:pathLst>
                <a:path w="1107852" h="1702784" extrusionOk="0">
                  <a:moveTo>
                    <a:pt x="1074896" y="0"/>
                  </a:moveTo>
                  <a:lnTo>
                    <a:pt x="1107853" y="21050"/>
                  </a:lnTo>
                  <a:lnTo>
                    <a:pt x="32957" y="1702784"/>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2" name="Google Shape;3752;p26"/>
            <p:cNvSpPr/>
            <p:nvPr/>
          </p:nvSpPr>
          <p:spPr>
            <a:xfrm>
              <a:off x="4957762" y="2208656"/>
              <a:ext cx="1087088" cy="1689639"/>
            </a:xfrm>
            <a:custGeom>
              <a:avLst/>
              <a:gdLst/>
              <a:ahLst/>
              <a:cxnLst/>
              <a:rect l="l" t="t" r="r" b="b"/>
              <a:pathLst>
                <a:path w="1087088" h="1689639" extrusionOk="0">
                  <a:moveTo>
                    <a:pt x="1074896" y="0"/>
                  </a:moveTo>
                  <a:lnTo>
                    <a:pt x="1087088" y="7906"/>
                  </a:lnTo>
                  <a:lnTo>
                    <a:pt x="12192" y="1689640"/>
                  </a:lnTo>
                  <a:lnTo>
                    <a:pt x="0" y="1681829"/>
                  </a:lnTo>
                  <a:lnTo>
                    <a:pt x="1074896" y="0"/>
                  </a:lnTo>
                  <a:lnTo>
                    <a:pt x="1074896" y="0"/>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3" name="Google Shape;3753;p26"/>
            <p:cNvSpPr/>
            <p:nvPr/>
          </p:nvSpPr>
          <p:spPr>
            <a:xfrm>
              <a:off x="4962810" y="2211990"/>
              <a:ext cx="1087183" cy="1689544"/>
            </a:xfrm>
            <a:custGeom>
              <a:avLst/>
              <a:gdLst/>
              <a:ahLst/>
              <a:cxnLst/>
              <a:rect l="l" t="t" r="r" b="b"/>
              <a:pathLst>
                <a:path w="1087183" h="1689544" extrusionOk="0">
                  <a:moveTo>
                    <a:pt x="1074896" y="0"/>
                  </a:moveTo>
                  <a:lnTo>
                    <a:pt x="1087184" y="7810"/>
                  </a:lnTo>
                  <a:lnTo>
                    <a:pt x="12287" y="1689545"/>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4" name="Google Shape;3754;p26"/>
            <p:cNvSpPr/>
            <p:nvPr/>
          </p:nvSpPr>
          <p:spPr>
            <a:xfrm rot="1952229">
              <a:off x="6066496" y="2839856"/>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5" name="Google Shape;3755;p26"/>
            <p:cNvSpPr/>
            <p:nvPr/>
          </p:nvSpPr>
          <p:spPr>
            <a:xfrm rot="1952229">
              <a:off x="5993525" y="2954047"/>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6" name="Google Shape;3756;p26"/>
            <p:cNvSpPr/>
            <p:nvPr/>
          </p:nvSpPr>
          <p:spPr>
            <a:xfrm rot="1952229">
              <a:off x="5922555" y="3065061"/>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7" name="Google Shape;3757;p26"/>
            <p:cNvSpPr/>
            <p:nvPr/>
          </p:nvSpPr>
          <p:spPr>
            <a:xfrm rot="1952229">
              <a:off x="5881909" y="4171354"/>
              <a:ext cx="466614" cy="61777"/>
            </a:xfrm>
            <a:custGeom>
              <a:avLst/>
              <a:gdLst/>
              <a:ahLst/>
              <a:cxnLst/>
              <a:rect l="l" t="t" r="r" b="b"/>
              <a:pathLst>
                <a:path w="466915" h="61817" extrusionOk="0">
                  <a:moveTo>
                    <a:pt x="-414" y="-182"/>
                  </a:moveTo>
                  <a:lnTo>
                    <a:pt x="466502" y="-182"/>
                  </a:lnTo>
                  <a:lnTo>
                    <a:pt x="466502"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8" name="Google Shape;3758;p26"/>
            <p:cNvSpPr/>
            <p:nvPr/>
          </p:nvSpPr>
          <p:spPr>
            <a:xfrm rot="1952229">
              <a:off x="5810983" y="4282449"/>
              <a:ext cx="466614" cy="61777"/>
            </a:xfrm>
            <a:custGeom>
              <a:avLst/>
              <a:gdLst/>
              <a:ahLst/>
              <a:cxnLst/>
              <a:rect l="l" t="t" r="r" b="b"/>
              <a:pathLst>
                <a:path w="466915" h="61817" extrusionOk="0">
                  <a:moveTo>
                    <a:pt x="-414" y="-182"/>
                  </a:moveTo>
                  <a:lnTo>
                    <a:pt x="466501" y="-182"/>
                  </a:lnTo>
                  <a:lnTo>
                    <a:pt x="466501"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759" name="Google Shape;3759;p26"/>
          <p:cNvGrpSpPr/>
          <p:nvPr/>
        </p:nvGrpSpPr>
        <p:grpSpPr>
          <a:xfrm rot="7785489">
            <a:off x="10254894" y="1646495"/>
            <a:ext cx="1951645" cy="1473999"/>
            <a:chOff x="5102217" y="2695575"/>
            <a:chExt cx="1971523" cy="1489013"/>
          </a:xfrm>
        </p:grpSpPr>
        <p:sp>
          <p:nvSpPr>
            <p:cNvPr id="3760" name="Google Shape;3760;p26"/>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1" name="Google Shape;3761;p26"/>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2" name="Google Shape;3762;p26"/>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3" name="Google Shape;3763;p26"/>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4" name="Google Shape;3764;p26"/>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5" name="Google Shape;3765;p26"/>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6" name="Google Shape;3766;p26"/>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7" name="Google Shape;3767;p26"/>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8" name="Google Shape;3768;p26"/>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9" name="Google Shape;3769;p26"/>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0" name="Google Shape;3770;p26"/>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1" name="Google Shape;3771;p26"/>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2" name="Google Shape;3772;p26"/>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3" name="Google Shape;3773;p26"/>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4" name="Google Shape;3774;p26"/>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775" name="Google Shape;3775;p26"/>
          <p:cNvGrpSpPr/>
          <p:nvPr/>
        </p:nvGrpSpPr>
        <p:grpSpPr>
          <a:xfrm rot="1307006">
            <a:off x="9912822" y="1937534"/>
            <a:ext cx="955525" cy="1228928"/>
            <a:chOff x="1315459" y="2611103"/>
            <a:chExt cx="1345200" cy="1730100"/>
          </a:xfrm>
        </p:grpSpPr>
        <p:sp>
          <p:nvSpPr>
            <p:cNvPr id="3776" name="Google Shape;3776;p26"/>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7" name="Google Shape;3777;p26"/>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8" name="Google Shape;3778;p26"/>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9" name="Google Shape;3779;p26"/>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0" name="Google Shape;3780;p26"/>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1" name="Google Shape;3781;p26"/>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2" name="Google Shape;3782;p26"/>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3" name="Google Shape;3783;p26"/>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4" name="Google Shape;3784;p26"/>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5" name="Google Shape;3785;p26"/>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6" name="Google Shape;3786;p26"/>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7" name="Google Shape;3787;p26"/>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8" name="Google Shape;3788;p26"/>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9" name="Google Shape;3789;p26"/>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0" name="Google Shape;3790;p26"/>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1" name="Google Shape;3791;p26"/>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2" name="Google Shape;3792;p26"/>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3" name="Google Shape;3793;p26"/>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4" name="Google Shape;3794;p26"/>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5" name="Google Shape;3795;p26"/>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6" name="Google Shape;3796;p26"/>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7" name="Google Shape;3797;p26"/>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8" name="Google Shape;3798;p26"/>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9" name="Google Shape;3799;p26"/>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0" name="Google Shape;3800;p26"/>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1" name="Google Shape;3801;p26"/>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2" name="Google Shape;3802;p26"/>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3" name="Google Shape;3803;p26"/>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4" name="Google Shape;3804;p26"/>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5" name="Google Shape;3805;p26"/>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6" name="Google Shape;3806;p26"/>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7" name="Google Shape;3807;p26"/>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8" name="Google Shape;3808;p26"/>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9" name="Google Shape;3809;p26"/>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0" name="Google Shape;3810;p26"/>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1" name="Google Shape;3811;p26"/>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2" name="Google Shape;3812;p26"/>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3" name="Google Shape;3813;p26"/>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4" name="Google Shape;3814;p26"/>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5" name="Google Shape;3815;p26"/>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6" name="Google Shape;3816;p26"/>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7" name="Google Shape;3817;p26"/>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8" name="Google Shape;3818;p26"/>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9" name="Google Shape;3819;p26"/>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0" name="Google Shape;3820;p26"/>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1" name="Google Shape;3821;p26"/>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2" name="Google Shape;3822;p26"/>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3" name="Google Shape;3823;p26"/>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4" name="Google Shape;3824;p26"/>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5" name="Google Shape;3825;p26"/>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6" name="Google Shape;3826;p26"/>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7" name="Google Shape;3827;p26"/>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8" name="Google Shape;3828;p26"/>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9" name="Google Shape;3829;p26"/>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830" name="Google Shape;3830;p26"/>
          <p:cNvSpPr/>
          <p:nvPr/>
        </p:nvSpPr>
        <p:spPr>
          <a:xfrm>
            <a:off x="308" y="0"/>
            <a:ext cx="12180866" cy="6871578"/>
          </a:xfrm>
          <a:custGeom>
            <a:avLst/>
            <a:gdLst/>
            <a:ahLst/>
            <a:cxnLst/>
            <a:rect l="l" t="t" r="r" b="b"/>
            <a:pathLst>
              <a:path w="12150490" h="6854442" extrusionOk="0">
                <a:moveTo>
                  <a:pt x="7634084" y="4853614"/>
                </a:moveTo>
                <a:cubicBezTo>
                  <a:pt x="7582600" y="4871751"/>
                  <a:pt x="7530226" y="4887281"/>
                  <a:pt x="7477177" y="4900135"/>
                </a:cubicBezTo>
                <a:cubicBezTo>
                  <a:pt x="7244485" y="4955817"/>
                  <a:pt x="6973012" y="4935714"/>
                  <a:pt x="6804453" y="4763064"/>
                </a:cubicBezTo>
                <a:cubicBezTo>
                  <a:pt x="6587505" y="4541312"/>
                  <a:pt x="6626554" y="4181423"/>
                  <a:pt x="6655107" y="3870011"/>
                </a:cubicBezTo>
                <a:cubicBezTo>
                  <a:pt x="6683659" y="3558599"/>
                  <a:pt x="6644877" y="3175227"/>
                  <a:pt x="6366288" y="3042782"/>
                </a:cubicBezTo>
                <a:cubicBezTo>
                  <a:pt x="6129415" y="2929816"/>
                  <a:pt x="5824408" y="3061995"/>
                  <a:pt x="5599010" y="2927147"/>
                </a:cubicBezTo>
                <a:cubicBezTo>
                  <a:pt x="5406079" y="2811513"/>
                  <a:pt x="5356623" y="2545376"/>
                  <a:pt x="5390246" y="2320335"/>
                </a:cubicBezTo>
                <a:cubicBezTo>
                  <a:pt x="5423869" y="2095293"/>
                  <a:pt x="5519311" y="1881725"/>
                  <a:pt x="5538169" y="1654815"/>
                </a:cubicBezTo>
                <a:cubicBezTo>
                  <a:pt x="5557026" y="1427905"/>
                  <a:pt x="5468076" y="1163903"/>
                  <a:pt x="5256377" y="1089452"/>
                </a:cubicBezTo>
                <a:cubicBezTo>
                  <a:pt x="5024041" y="1007797"/>
                  <a:pt x="4762708" y="1189076"/>
                  <a:pt x="4528415" y="1113291"/>
                </a:cubicBezTo>
                <a:cubicBezTo>
                  <a:pt x="4321341" y="1046312"/>
                  <a:pt x="4218782" y="792095"/>
                  <a:pt x="4251693" y="573813"/>
                </a:cubicBezTo>
                <a:cubicBezTo>
                  <a:pt x="4284605" y="355531"/>
                  <a:pt x="4419630" y="168470"/>
                  <a:pt x="4560081" y="0"/>
                </a:cubicBezTo>
                <a:lnTo>
                  <a:pt x="0" y="1275"/>
                </a:lnTo>
                <a:lnTo>
                  <a:pt x="0" y="6854442"/>
                </a:lnTo>
                <a:lnTo>
                  <a:pt x="12150490" y="6854442"/>
                </a:lnTo>
                <a:lnTo>
                  <a:pt x="12150490" y="6067951"/>
                </a:lnTo>
                <a:cubicBezTo>
                  <a:pt x="11959783" y="6206802"/>
                  <a:pt x="11680214" y="6092235"/>
                  <a:pt x="11532736" y="5906953"/>
                </a:cubicBezTo>
                <a:cubicBezTo>
                  <a:pt x="11385258" y="5721671"/>
                  <a:pt x="11320770" y="5483287"/>
                  <a:pt x="11205581" y="5275412"/>
                </a:cubicBezTo>
                <a:cubicBezTo>
                  <a:pt x="11090391" y="5067537"/>
                  <a:pt x="10885363" y="4875763"/>
                  <a:pt x="10652137" y="4904671"/>
                </a:cubicBezTo>
                <a:cubicBezTo>
                  <a:pt x="10260226" y="4953237"/>
                  <a:pt x="10101451" y="5565565"/>
                  <a:pt x="9706605" y="5569924"/>
                </a:cubicBezTo>
                <a:cubicBezTo>
                  <a:pt x="9495350" y="5572236"/>
                  <a:pt x="9329014" y="5389001"/>
                  <a:pt x="9220140" y="5205231"/>
                </a:cubicBezTo>
                <a:cubicBezTo>
                  <a:pt x="9111266" y="5021462"/>
                  <a:pt x="9021161" y="4811986"/>
                  <a:pt x="8844240" y="4694662"/>
                </a:cubicBezTo>
                <a:cubicBezTo>
                  <a:pt x="8644015" y="4561860"/>
                  <a:pt x="8379836" y="4581518"/>
                  <a:pt x="8151502" y="4653656"/>
                </a:cubicBezTo>
                <a:cubicBezTo>
                  <a:pt x="7975383" y="4709338"/>
                  <a:pt x="7808158" y="4792773"/>
                  <a:pt x="7634084" y="4853614"/>
                </a:cubicBezTo>
                <a:close/>
              </a:path>
            </a:pathLst>
          </a:custGeom>
          <a:solidFill>
            <a:schemeClr val="lt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831" name="Google Shape;3831;p26"/>
          <p:cNvSpPr txBox="1">
            <a:spLocks noGrp="1"/>
          </p:cNvSpPr>
          <p:nvPr>
            <p:ph type="title"/>
          </p:nvPr>
        </p:nvSpPr>
        <p:spPr>
          <a:xfrm>
            <a:off x="211050" y="618300"/>
            <a:ext cx="5322600" cy="1324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Hello! I’m...</a:t>
            </a:r>
            <a:endParaRPr/>
          </a:p>
        </p:txBody>
      </p:sp>
      <p:sp>
        <p:nvSpPr>
          <p:cNvPr id="3832" name="Google Shape;3832;p26"/>
          <p:cNvSpPr txBox="1">
            <a:spLocks noGrp="1"/>
          </p:cNvSpPr>
          <p:nvPr>
            <p:ph type="body" idx="1"/>
          </p:nvPr>
        </p:nvSpPr>
        <p:spPr>
          <a:xfrm>
            <a:off x="286150" y="1693950"/>
            <a:ext cx="5999400" cy="4947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000"/>
              <a:t>Mrs. Allen</a:t>
            </a:r>
            <a:endParaRPr sz="2700"/>
          </a:p>
          <a:p>
            <a:pPr marL="0" lvl="0" indent="0" algn="l" rtl="0">
              <a:spcBef>
                <a:spcPts val="2100"/>
              </a:spcBef>
              <a:spcAft>
                <a:spcPts val="0"/>
              </a:spcAft>
              <a:buNone/>
            </a:pPr>
            <a:r>
              <a:rPr lang="en" sz="2200"/>
              <a:t>This is my first year in the library, but I am excited!  I love to read, so I hope you will come talk to me about books.</a:t>
            </a:r>
            <a:endParaRPr sz="2200"/>
          </a:p>
          <a:p>
            <a:pPr marL="0" lvl="0" indent="0" algn="l" rtl="0">
              <a:spcBef>
                <a:spcPts val="2100"/>
              </a:spcBef>
              <a:spcAft>
                <a:spcPts val="2100"/>
              </a:spcAft>
              <a:buNone/>
            </a:pPr>
            <a:r>
              <a:rPr lang="en" sz="2200"/>
              <a:t>Every month, I will have a new book theme. This month is fun middle school books. Check out the bulletin board in the cafeteria, books displayed on top of bookshelves, and find a new slide show each month with book covers, summary, and even book trailers</a:t>
            </a:r>
            <a:endParaRPr sz="2200"/>
          </a:p>
        </p:txBody>
      </p:sp>
      <p:pic>
        <p:nvPicPr>
          <p:cNvPr id="3833" name="Google Shape;3833;p26"/>
          <p:cNvPicPr preferRelativeResize="0"/>
          <p:nvPr/>
        </p:nvPicPr>
        <p:blipFill rotWithShape="1">
          <a:blip r:embed="rId3">
            <a:alphaModFix/>
          </a:blip>
          <a:srcRect l="25568" t="13382" r="59566" b="38701"/>
          <a:stretch/>
        </p:blipFill>
        <p:spPr>
          <a:xfrm>
            <a:off x="8683500" y="2259700"/>
            <a:ext cx="1529501" cy="3285899"/>
          </a:xfrm>
          <a:prstGeom prst="rect">
            <a:avLst/>
          </a:prstGeom>
          <a:noFill/>
          <a:ln>
            <a:noFill/>
          </a:ln>
        </p:spPr>
      </p:pic>
      <p:grpSp>
        <p:nvGrpSpPr>
          <p:cNvPr id="3834" name="Google Shape;3834;p26"/>
          <p:cNvGrpSpPr/>
          <p:nvPr/>
        </p:nvGrpSpPr>
        <p:grpSpPr>
          <a:xfrm>
            <a:off x="7266031" y="3830763"/>
            <a:ext cx="4925970" cy="3027237"/>
            <a:chOff x="7106606" y="3675388"/>
            <a:chExt cx="4925970" cy="3027237"/>
          </a:xfrm>
        </p:grpSpPr>
        <p:grpSp>
          <p:nvGrpSpPr>
            <p:cNvPr id="3835" name="Google Shape;3835;p26"/>
            <p:cNvGrpSpPr/>
            <p:nvPr/>
          </p:nvGrpSpPr>
          <p:grpSpPr>
            <a:xfrm>
              <a:off x="7106606" y="3675388"/>
              <a:ext cx="4925970" cy="3021827"/>
              <a:chOff x="5548994" y="566875"/>
              <a:chExt cx="2824200" cy="1732500"/>
            </a:xfrm>
          </p:grpSpPr>
          <p:grpSp>
            <p:nvGrpSpPr>
              <p:cNvPr id="3836" name="Google Shape;3836;p26"/>
              <p:cNvGrpSpPr/>
              <p:nvPr/>
            </p:nvGrpSpPr>
            <p:grpSpPr>
              <a:xfrm>
                <a:off x="6723350" y="566875"/>
                <a:ext cx="1552188" cy="1732500"/>
                <a:chOff x="6723350" y="566875"/>
                <a:chExt cx="1552188" cy="1732500"/>
              </a:xfrm>
            </p:grpSpPr>
            <p:cxnSp>
              <p:nvCxnSpPr>
                <p:cNvPr id="3837" name="Google Shape;3837;p26"/>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38" name="Google Shape;3838;p26"/>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39" name="Google Shape;3839;p26"/>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40" name="Google Shape;3840;p26"/>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41" name="Google Shape;3841;p26"/>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42" name="Google Shape;3842;p26"/>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43" name="Google Shape;3843;p26"/>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44" name="Google Shape;3844;p26"/>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3845" name="Google Shape;3845;p26"/>
              <p:cNvGrpSpPr/>
              <p:nvPr/>
            </p:nvGrpSpPr>
            <p:grpSpPr>
              <a:xfrm rot="5400000">
                <a:off x="6184998" y="21028"/>
                <a:ext cx="1552194" cy="2824200"/>
                <a:chOff x="6723350" y="566874"/>
                <a:chExt cx="1552194" cy="2824200"/>
              </a:xfrm>
            </p:grpSpPr>
            <p:cxnSp>
              <p:nvCxnSpPr>
                <p:cNvPr id="3846" name="Google Shape;3846;p26"/>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47" name="Google Shape;3847;p26"/>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848" name="Google Shape;3848;p26"/>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3849" name="Google Shape;3849;p26"/>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3850" name="Google Shape;3850;p26"/>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3851" name="Google Shape;3851;p26"/>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3852" name="Google Shape;3852;p26"/>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853" name="Google Shape;3853;p26"/>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854" name="Google Shape;3854;p26"/>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855" name="Google Shape;3855;p26"/>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856" name="Google Shape;3856;p26"/>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857" name="Google Shape;3857;p26"/>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858" name="Google Shape;3858;p26"/>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92"/>
        <p:cNvGrpSpPr/>
        <p:nvPr/>
      </p:nvGrpSpPr>
      <p:grpSpPr>
        <a:xfrm>
          <a:off x="0" y="0"/>
          <a:ext cx="0" cy="0"/>
          <a:chOff x="0" y="0"/>
          <a:chExt cx="0" cy="0"/>
        </a:xfrm>
      </p:grpSpPr>
      <p:sp>
        <p:nvSpPr>
          <p:cNvPr id="3993" name="Google Shape;3993;p44"/>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994" name="Google Shape;3994;p44"/>
          <p:cNvSpPr txBox="1">
            <a:spLocks noGrp="1"/>
          </p:cNvSpPr>
          <p:nvPr>
            <p:ph type="body" idx="1"/>
          </p:nvPr>
        </p:nvSpPr>
        <p:spPr>
          <a:xfrm>
            <a:off x="5848200" y="12926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hlink"/>
              </a:buClr>
              <a:buSzPts val="1100"/>
              <a:buFont typeface="Arial"/>
              <a:buNone/>
            </a:pPr>
            <a:r>
              <a:rPr lang="en" sz="1350">
                <a:solidFill>
                  <a:srgbClr val="333333"/>
                </a:solidFill>
                <a:highlight>
                  <a:srgbClr val="FFFFFF"/>
                </a:highlight>
                <a:latin typeface="Arial"/>
                <a:ea typeface="Arial"/>
                <a:cs typeface="Arial"/>
                <a:sym typeface="Arial"/>
              </a:rPr>
              <a:t>Sixteen-year-old Starr Carter moves between two worlds: the poor neighborhood where she lives and the fancy suburban prep school she attends. The uneasy balance between these worlds is shattered when Starr witnesses the fatal shooting of her childhood best friend Khalil at the hands of a police officer. Khalil was unarmed.</a:t>
            </a:r>
            <a:endParaRPr sz="1350">
              <a:solidFill>
                <a:srgbClr val="333333"/>
              </a:solidFill>
              <a:highlight>
                <a:srgbClr val="FFFFFF"/>
              </a:highlight>
              <a:latin typeface="Arial"/>
              <a:ea typeface="Arial"/>
              <a:cs typeface="Arial"/>
              <a:sym typeface="Arial"/>
            </a:endParaRPr>
          </a:p>
          <a:p>
            <a:pPr marL="0" lvl="0" indent="0" algn="l" rtl="0">
              <a:spcBef>
                <a:spcPts val="1100"/>
              </a:spcBef>
              <a:spcAft>
                <a:spcPts val="0"/>
              </a:spcAft>
              <a:buClr>
                <a:schemeClr val="hlink"/>
              </a:buClr>
              <a:buSzPts val="1100"/>
              <a:buFont typeface="Arial"/>
              <a:buNone/>
            </a:pPr>
            <a:r>
              <a:rPr lang="en" sz="1350">
                <a:solidFill>
                  <a:srgbClr val="333333"/>
                </a:solidFill>
                <a:highlight>
                  <a:srgbClr val="FFFFFF"/>
                </a:highlight>
                <a:latin typeface="Arial"/>
                <a:ea typeface="Arial"/>
                <a:cs typeface="Arial"/>
                <a:sym typeface="Arial"/>
              </a:rPr>
              <a:t>Soon afterward, his death is a national headline. Some are calling him a thug, maybe even a drug dealer and a gangbanger. Protesters are taking to the streets in Khalil’s name. Some cops and the local drug lord try to intimidate Starr and her family. What everyone wants to know is: what </a:t>
            </a:r>
            <a:r>
              <a:rPr lang="en" sz="1350" i="1">
                <a:solidFill>
                  <a:srgbClr val="333333"/>
                </a:solidFill>
                <a:highlight>
                  <a:srgbClr val="FFFFFF"/>
                </a:highlight>
                <a:latin typeface="Arial"/>
                <a:ea typeface="Arial"/>
                <a:cs typeface="Arial"/>
                <a:sym typeface="Arial"/>
              </a:rPr>
              <a:t>really</a:t>
            </a:r>
            <a:r>
              <a:rPr lang="en" sz="1350">
                <a:solidFill>
                  <a:srgbClr val="333333"/>
                </a:solidFill>
                <a:highlight>
                  <a:srgbClr val="FFFFFF"/>
                </a:highlight>
                <a:latin typeface="Arial"/>
                <a:ea typeface="Arial"/>
                <a:cs typeface="Arial"/>
                <a:sym typeface="Arial"/>
              </a:rPr>
              <a:t> went down that night? And the only person alive who can answer that is Starr.</a:t>
            </a:r>
            <a:endParaRPr sz="1350">
              <a:solidFill>
                <a:srgbClr val="333333"/>
              </a:solidFill>
              <a:highlight>
                <a:srgbClr val="FFFFFF"/>
              </a:highlight>
              <a:latin typeface="Arial"/>
              <a:ea typeface="Arial"/>
              <a:cs typeface="Arial"/>
              <a:sym typeface="Arial"/>
            </a:endParaRPr>
          </a:p>
          <a:p>
            <a:pPr marL="0" lvl="0" indent="0" algn="l" rtl="0">
              <a:spcBef>
                <a:spcPts val="1100"/>
              </a:spcBef>
              <a:spcAft>
                <a:spcPts val="1100"/>
              </a:spcAft>
              <a:buClr>
                <a:schemeClr val="hlink"/>
              </a:buClr>
              <a:buSzPts val="1100"/>
              <a:buFont typeface="Arial"/>
              <a:buNone/>
            </a:pPr>
            <a:r>
              <a:rPr lang="en" sz="1350">
                <a:solidFill>
                  <a:srgbClr val="333333"/>
                </a:solidFill>
                <a:highlight>
                  <a:srgbClr val="FFFFFF"/>
                </a:highlight>
                <a:latin typeface="Arial"/>
                <a:ea typeface="Arial"/>
                <a:cs typeface="Arial"/>
                <a:sym typeface="Arial"/>
              </a:rPr>
              <a:t>But what Starr does—or does not—say could upend her community. It could also endanger her life.</a:t>
            </a:r>
            <a:endParaRPr sz="1350">
              <a:solidFill>
                <a:srgbClr val="333333"/>
              </a:solidFill>
              <a:highlight>
                <a:srgbClr val="FFFFFF"/>
              </a:highlight>
              <a:latin typeface="Arial"/>
              <a:ea typeface="Arial"/>
              <a:cs typeface="Arial"/>
              <a:sym typeface="Arial"/>
            </a:endParaRPr>
          </a:p>
        </p:txBody>
      </p:sp>
      <p:pic>
        <p:nvPicPr>
          <p:cNvPr id="3995" name="Google Shape;3995;p44"/>
          <p:cNvPicPr preferRelativeResize="0"/>
          <p:nvPr/>
        </p:nvPicPr>
        <p:blipFill>
          <a:blip r:embed="rId3">
            <a:alphaModFix/>
          </a:blip>
          <a:stretch>
            <a:fillRect/>
          </a:stretch>
        </p:blipFill>
        <p:spPr>
          <a:xfrm>
            <a:off x="961550" y="300425"/>
            <a:ext cx="3005250" cy="4538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99"/>
        <p:cNvGrpSpPr/>
        <p:nvPr/>
      </p:nvGrpSpPr>
      <p:grpSpPr>
        <a:xfrm>
          <a:off x="0" y="0"/>
          <a:ext cx="0" cy="0"/>
          <a:chOff x="0" y="0"/>
          <a:chExt cx="0" cy="0"/>
        </a:xfrm>
      </p:grpSpPr>
      <p:sp>
        <p:nvSpPr>
          <p:cNvPr id="4000" name="Google Shape;4000;p45"/>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4001" name="Google Shape;4001;p45"/>
          <p:cNvSpPr txBox="1">
            <a:spLocks noGrp="1"/>
          </p:cNvSpPr>
          <p:nvPr>
            <p:ph type="body" idx="1"/>
          </p:nvPr>
        </p:nvSpPr>
        <p:spPr>
          <a:xfrm>
            <a:off x="5861375" y="13222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hlink"/>
              </a:buClr>
              <a:buSzPts val="1100"/>
              <a:buFont typeface="Arial"/>
              <a:buNone/>
            </a:pPr>
            <a:r>
              <a:rPr lang="en" sz="1250">
                <a:solidFill>
                  <a:srgbClr val="333333"/>
                </a:solidFill>
                <a:highlight>
                  <a:srgbClr val="FFFFFF"/>
                </a:highlight>
                <a:latin typeface="Arial"/>
                <a:ea typeface="Arial"/>
                <a:cs typeface="Arial"/>
                <a:sym typeface="Arial"/>
              </a:rPr>
              <a:t>Abbie Wu thinks that she’s finally getting the hang of this middle school thing. That’s until her teacher announces that they’ll be going to…OUTDOOR SCHOOL!</a:t>
            </a:r>
            <a:endParaRPr sz="1250">
              <a:solidFill>
                <a:srgbClr val="333333"/>
              </a:solidFill>
              <a:highlight>
                <a:srgbClr val="FFFFFF"/>
              </a:highlight>
              <a:latin typeface="Arial"/>
              <a:ea typeface="Arial"/>
              <a:cs typeface="Arial"/>
              <a:sym typeface="Arial"/>
            </a:endParaRPr>
          </a:p>
          <a:p>
            <a:pPr marL="0" lvl="0" indent="0" algn="l" rtl="0">
              <a:spcBef>
                <a:spcPts val="1100"/>
              </a:spcBef>
              <a:spcAft>
                <a:spcPts val="0"/>
              </a:spcAft>
              <a:buClr>
                <a:schemeClr val="hlink"/>
              </a:buClr>
              <a:buSzPts val="1100"/>
              <a:buFont typeface="Arial"/>
              <a:buNone/>
            </a:pPr>
            <a:r>
              <a:rPr lang="en" sz="1250">
                <a:solidFill>
                  <a:srgbClr val="333333"/>
                </a:solidFill>
                <a:highlight>
                  <a:srgbClr val="FFFFFF"/>
                </a:highlight>
                <a:latin typeface="Arial"/>
                <a:ea typeface="Arial"/>
                <a:cs typeface="Arial"/>
                <a:sym typeface="Arial"/>
              </a:rPr>
              <a:t>While Abbie’s usual clique seems to adjust fine at camp, she doesn’t quite fit in—with </a:t>
            </a:r>
            <a:r>
              <a:rPr lang="en" sz="1250" i="1">
                <a:solidFill>
                  <a:srgbClr val="333333"/>
                </a:solidFill>
                <a:highlight>
                  <a:srgbClr val="FFFFFF"/>
                </a:highlight>
                <a:latin typeface="Arial"/>
                <a:ea typeface="Arial"/>
                <a:cs typeface="Arial"/>
                <a:sym typeface="Arial"/>
              </a:rPr>
              <a:t>anyone</a:t>
            </a:r>
            <a:r>
              <a:rPr lang="en" sz="1250">
                <a:solidFill>
                  <a:srgbClr val="333333"/>
                </a:solidFill>
                <a:highlight>
                  <a:srgbClr val="FFFFFF"/>
                </a:highlight>
                <a:latin typeface="Arial"/>
                <a:ea typeface="Arial"/>
                <a:cs typeface="Arial"/>
                <a:sym typeface="Arial"/>
              </a:rPr>
              <a:t>! If that isn’t bad enough, her camp counselors are totally evil and she can’t figure out what is up with the golden pig.</a:t>
            </a:r>
            <a:endParaRPr sz="1250">
              <a:solidFill>
                <a:srgbClr val="333333"/>
              </a:solidFill>
              <a:highlight>
                <a:srgbClr val="FFFFFF"/>
              </a:highlight>
              <a:latin typeface="Arial"/>
              <a:ea typeface="Arial"/>
              <a:cs typeface="Arial"/>
              <a:sym typeface="Arial"/>
            </a:endParaRPr>
          </a:p>
          <a:p>
            <a:pPr marL="0" lvl="0" indent="0" algn="l" rtl="0">
              <a:spcBef>
                <a:spcPts val="1100"/>
              </a:spcBef>
              <a:spcAft>
                <a:spcPts val="0"/>
              </a:spcAft>
              <a:buClr>
                <a:schemeClr val="hlink"/>
              </a:buClr>
              <a:buSzPts val="1100"/>
              <a:buFont typeface="Arial"/>
              <a:buNone/>
            </a:pPr>
            <a:r>
              <a:rPr lang="en" sz="1250">
                <a:solidFill>
                  <a:srgbClr val="333333"/>
                </a:solidFill>
                <a:highlight>
                  <a:srgbClr val="FFFFFF"/>
                </a:highlight>
                <a:latin typeface="Arial"/>
                <a:ea typeface="Arial"/>
                <a:cs typeface="Arial"/>
                <a:sym typeface="Arial"/>
              </a:rPr>
              <a:t>Abbie feels all alone. Will she learn how to fit in yet stay true to herself? Or will she finally reach her breaking point?</a:t>
            </a:r>
            <a:endParaRPr sz="1250">
              <a:solidFill>
                <a:srgbClr val="333333"/>
              </a:solidFill>
              <a:highlight>
                <a:srgbClr val="FFFFFF"/>
              </a:highlight>
              <a:latin typeface="Arial"/>
              <a:ea typeface="Arial"/>
              <a:cs typeface="Arial"/>
              <a:sym typeface="Arial"/>
            </a:endParaRPr>
          </a:p>
          <a:p>
            <a:pPr marL="0" lvl="0" indent="0" algn="l" rtl="0">
              <a:spcBef>
                <a:spcPts val="1100"/>
              </a:spcBef>
              <a:spcAft>
                <a:spcPts val="0"/>
              </a:spcAft>
              <a:buClr>
                <a:schemeClr val="hlink"/>
              </a:buClr>
              <a:buSzPts val="1100"/>
              <a:buFont typeface="Arial"/>
              <a:buNone/>
            </a:pPr>
            <a:r>
              <a:rPr lang="en" sz="1250">
                <a:solidFill>
                  <a:srgbClr val="333333"/>
                </a:solidFill>
                <a:highlight>
                  <a:srgbClr val="FFFFFF"/>
                </a:highlight>
                <a:latin typeface="Arial"/>
                <a:ea typeface="Arial"/>
                <a:cs typeface="Arial"/>
                <a:sym typeface="Arial"/>
              </a:rPr>
              <a:t>From author and professional doodler Booki Vivat, this popular series follows Abbie Wu, your favorite hilariously neurotic middle school girl, as she tries to come up with solutions to funny real-life middle school challenges.</a:t>
            </a:r>
            <a:endParaRPr sz="1250">
              <a:solidFill>
                <a:srgbClr val="333333"/>
              </a:solidFill>
              <a:highlight>
                <a:srgbClr val="FFFFFF"/>
              </a:highlight>
              <a:latin typeface="Arial"/>
              <a:ea typeface="Arial"/>
              <a:cs typeface="Arial"/>
              <a:sym typeface="Arial"/>
            </a:endParaRPr>
          </a:p>
          <a:p>
            <a:pPr marL="0" lvl="0" indent="0" algn="l" rtl="0">
              <a:spcBef>
                <a:spcPts val="1100"/>
              </a:spcBef>
              <a:spcAft>
                <a:spcPts val="0"/>
              </a:spcAft>
              <a:buClr>
                <a:schemeClr val="hlink"/>
              </a:buClr>
              <a:buSzPts val="1100"/>
              <a:buFont typeface="Arial"/>
              <a:buNone/>
            </a:pPr>
            <a:r>
              <a:rPr lang="en" sz="1250">
                <a:solidFill>
                  <a:srgbClr val="333333"/>
                </a:solidFill>
                <a:highlight>
                  <a:srgbClr val="FFFFFF"/>
                </a:highlight>
                <a:latin typeface="Arial"/>
                <a:ea typeface="Arial"/>
                <a:cs typeface="Arial"/>
                <a:sym typeface="Arial"/>
              </a:rPr>
              <a:t>Akin to </a:t>
            </a:r>
            <a:r>
              <a:rPr lang="en" sz="1250" i="1">
                <a:solidFill>
                  <a:srgbClr val="333333"/>
                </a:solidFill>
                <a:highlight>
                  <a:srgbClr val="FFFFFF"/>
                </a:highlight>
                <a:latin typeface="Arial"/>
                <a:ea typeface="Arial"/>
                <a:cs typeface="Arial"/>
                <a:sym typeface="Arial"/>
              </a:rPr>
              <a:t>Smile</a:t>
            </a:r>
            <a:r>
              <a:rPr lang="en" sz="1250">
                <a:solidFill>
                  <a:srgbClr val="333333"/>
                </a:solidFill>
                <a:highlight>
                  <a:srgbClr val="FFFFFF"/>
                </a:highlight>
                <a:latin typeface="Arial"/>
                <a:ea typeface="Arial"/>
                <a:cs typeface="Arial"/>
                <a:sym typeface="Arial"/>
              </a:rPr>
              <a:t> by Raina Telgemeier, </a:t>
            </a:r>
            <a:r>
              <a:rPr lang="en" sz="1250" i="1">
                <a:solidFill>
                  <a:srgbClr val="333333"/>
                </a:solidFill>
                <a:highlight>
                  <a:srgbClr val="FFFFFF"/>
                </a:highlight>
                <a:latin typeface="Arial"/>
                <a:ea typeface="Arial"/>
                <a:cs typeface="Arial"/>
                <a:sym typeface="Arial"/>
              </a:rPr>
              <a:t>Frazzled: Minor Incidents and Absolute Uncertainties </a:t>
            </a:r>
            <a:r>
              <a:rPr lang="en" sz="1250">
                <a:solidFill>
                  <a:srgbClr val="333333"/>
                </a:solidFill>
                <a:highlight>
                  <a:srgbClr val="FFFFFF"/>
                </a:highlight>
                <a:latin typeface="Arial"/>
                <a:ea typeface="Arial"/>
                <a:cs typeface="Arial"/>
                <a:sym typeface="Arial"/>
              </a:rPr>
              <a:t>is heavily illustrated, embarrassingly honest, and sure to appeal to anyone hoping to figuring out how to survive middle school.</a:t>
            </a:r>
            <a:endParaRPr sz="1250">
              <a:solidFill>
                <a:srgbClr val="333333"/>
              </a:solidFill>
              <a:highlight>
                <a:srgbClr val="FFFFFF"/>
              </a:highlight>
              <a:latin typeface="Arial"/>
              <a:ea typeface="Arial"/>
              <a:cs typeface="Arial"/>
              <a:sym typeface="Arial"/>
            </a:endParaRPr>
          </a:p>
        </p:txBody>
      </p:sp>
      <p:pic>
        <p:nvPicPr>
          <p:cNvPr id="4002" name="Google Shape;4002;p45"/>
          <p:cNvPicPr preferRelativeResize="0"/>
          <p:nvPr/>
        </p:nvPicPr>
        <p:blipFill>
          <a:blip r:embed="rId3">
            <a:alphaModFix/>
          </a:blip>
          <a:stretch>
            <a:fillRect/>
          </a:stretch>
        </p:blipFill>
        <p:spPr>
          <a:xfrm>
            <a:off x="1711500" y="408950"/>
            <a:ext cx="2571050" cy="3863175"/>
          </a:xfrm>
          <a:prstGeom prst="rect">
            <a:avLst/>
          </a:prstGeom>
          <a:noFill/>
          <a:ln>
            <a:noFill/>
          </a:ln>
        </p:spPr>
      </p:pic>
      <p:pic>
        <p:nvPicPr>
          <p:cNvPr id="4003" name="Google Shape;4003;p45" descr="Meet Abbie Wu! She’s about to start middle school and she’s TOTALLY FREAKING OUT—and not just because she’s stuck in a family that doesn’t quite get her or because the lunch ladies at school are totally corrupt or because everyone seems to have a “Thing” except her. Abbie Wu is ALWAYS in crisis.&#10;&#10;Subscribe to Shelf Stuff! - https://goo.gl/TkzXiD&#10;&#10;From debut author and professional doodler Booki Vivat, Frazzled dives right into the mind of this hilariously neurotic middle school girl as she tries to figure out who she is and where she belongs. Akin to Smile by Raina Telgemeier, Frazzled is heavily illustrated, embarrassingly honest, and sure to appeal to anyone in the middle of figuring out how to survive the everyday disasters of growing up.&#10;&#10;Learn more about Frazzled here: http://www.harpercollins.com/frazzled&#10;&#10;Find FRAZZLED featured in this #BookTrailer:&#10;HarperCollins: http://bit.ly/2bPpCua &#10;Amazon: http://bit.ly/2c6xp7s &#10;Barnes &amp; Noble: http://bit.ly/2bPqhM7 &#10;IndieBound: http://bit.ly/2ccXxRi &#10;Apple: http://bit.ly/2ccXg0W &#10;Google: http://bit.ly/2bH2IGt &#10;Books-a-Million: http://bit.ly/2bYu515&#10;&#10;LET’S GET BOOK NERDY!&#10;Website: http://www.shelfstuff.com &#10;Instagram: http://instagram.com/theshelfstuff &#10;&#10;#ShelfStuff is brought to you by HarperCollins Publishers." title="FRAZZLED: Everyday Disasters &amp; Impending Doom | Official Book Trailer">
            <a:hlinkClick r:id="rId4"/>
          </p:cNvPr>
          <p:cNvPicPr preferRelativeResize="0"/>
          <p:nvPr/>
        </p:nvPicPr>
        <p:blipFill>
          <a:blip r:embed="rId5">
            <a:alphaModFix/>
          </a:blip>
          <a:stretch>
            <a:fillRect/>
          </a:stretch>
        </p:blipFill>
        <p:spPr>
          <a:xfrm>
            <a:off x="1760825" y="4464000"/>
            <a:ext cx="3041434" cy="2281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3"/>
                                        </p:tgtEl>
                                        <p:attrNameLst>
                                          <p:attrName>style.visibility</p:attrName>
                                        </p:attrNameLst>
                                      </p:cBhvr>
                                      <p:to>
                                        <p:strVal val="visible"/>
                                      </p:to>
                                    </p:set>
                                    <p:animEffect transition="in" filter="fade">
                                      <p:cBhvr>
                                        <p:cTn id="7" dur="1000"/>
                                        <p:tgtEl>
                                          <p:spTgt spid="4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07"/>
        <p:cNvGrpSpPr/>
        <p:nvPr/>
      </p:nvGrpSpPr>
      <p:grpSpPr>
        <a:xfrm>
          <a:off x="0" y="0"/>
          <a:ext cx="0" cy="0"/>
          <a:chOff x="0" y="0"/>
          <a:chExt cx="0" cy="0"/>
        </a:xfrm>
      </p:grpSpPr>
      <p:sp>
        <p:nvSpPr>
          <p:cNvPr id="4008" name="Google Shape;4008;p46"/>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4009" name="Google Shape;4009;p46"/>
          <p:cNvSpPr txBox="1">
            <a:spLocks noGrp="1"/>
          </p:cNvSpPr>
          <p:nvPr>
            <p:ph type="body" idx="1"/>
          </p:nvPr>
        </p:nvSpPr>
        <p:spPr>
          <a:xfrm>
            <a:off x="5861375" y="13222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a:p>
            <a:pPr marL="0" lvl="0" indent="0" algn="l" rtl="0">
              <a:spcBef>
                <a:spcPts val="2100"/>
              </a:spcBef>
              <a:spcAft>
                <a:spcPts val="0"/>
              </a:spcAft>
              <a:buNone/>
            </a:pPr>
            <a:endParaRPr/>
          </a:p>
          <a:p>
            <a:pPr marL="0" lvl="0" indent="0" algn="l" rtl="0">
              <a:spcBef>
                <a:spcPts val="2100"/>
              </a:spcBef>
              <a:spcAft>
                <a:spcPts val="2100"/>
              </a:spcAft>
              <a:buNone/>
            </a:pPr>
            <a:endParaRPr/>
          </a:p>
        </p:txBody>
      </p:sp>
      <p:pic>
        <p:nvPicPr>
          <p:cNvPr id="4010" name="Google Shape;4010;p46"/>
          <p:cNvPicPr preferRelativeResize="0"/>
          <p:nvPr/>
        </p:nvPicPr>
        <p:blipFill>
          <a:blip r:embed="rId3">
            <a:alphaModFix/>
          </a:blip>
          <a:stretch>
            <a:fillRect/>
          </a:stretch>
        </p:blipFill>
        <p:spPr>
          <a:xfrm>
            <a:off x="152400" y="152400"/>
            <a:ext cx="3276600" cy="4752975"/>
          </a:xfrm>
          <a:prstGeom prst="rect">
            <a:avLst/>
          </a:prstGeom>
          <a:noFill/>
          <a:ln>
            <a:noFill/>
          </a:ln>
        </p:spPr>
      </p:pic>
      <p:pic>
        <p:nvPicPr>
          <p:cNvPr id="4011" name="Google Shape;4011;p46" descr="James and Rafe introduce their new book MIDDLE SCHOOL: GET ME OUT OF HERE.&#10;&#10;Hi I’m James Patterson.  Hi I’m miserable.  Miserable? Is that your first, your last name?  Stop kidding James, you know my name.  Yup Rafe Kachedorian famous author of Middle School: The Worst Years of My Life.  James you have no idea of the pains sufferings of my existence the feeling of total desperation and intimidation and anxiety and trepidation and please stop, you dont want to see a grown man crying do you?&#10;&#10;James Patterson crying? Noooo that would weird me out.  So what can I do to cheer you up?  Get me out of here!  Rafe that gives me an idea.  Break out the drinkies, James Patterson has an idea.  Get me out of here!  That’s a great title for your next book.  Surprise!  I’ve already written it.  Middle School: Get Me Out of Here.&#10;&#10;You set us up.  You led the conversation right where you wanted it.  Yes, is that a bad thing?  I guess not.  James may I ask a serious question?   Shoot!  How do I get out of here?!  Graduate?" title="Middle School: Get Me Out of Here">
            <a:hlinkClick r:id="rId4"/>
          </p:cNvPr>
          <p:cNvPicPr preferRelativeResize="0"/>
          <p:nvPr/>
        </p:nvPicPr>
        <p:blipFill>
          <a:blip r:embed="rId5">
            <a:alphaModFix/>
          </a:blip>
          <a:stretch>
            <a:fillRect/>
          </a:stretch>
        </p:blipFill>
        <p:spPr>
          <a:xfrm>
            <a:off x="2579825" y="4968975"/>
            <a:ext cx="2197100" cy="1647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1"/>
                                        </p:tgtEl>
                                        <p:attrNameLst>
                                          <p:attrName>style.visibility</p:attrName>
                                        </p:attrNameLst>
                                      </p:cBhvr>
                                      <p:to>
                                        <p:strVal val="visible"/>
                                      </p:to>
                                    </p:set>
                                    <p:animEffect transition="in" filter="fade">
                                      <p:cBhvr>
                                        <p:cTn id="7" dur="1000"/>
                                        <p:tgtEl>
                                          <p:spTgt spid="4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15"/>
        <p:cNvGrpSpPr/>
        <p:nvPr/>
      </p:nvGrpSpPr>
      <p:grpSpPr>
        <a:xfrm>
          <a:off x="0" y="0"/>
          <a:ext cx="0" cy="0"/>
          <a:chOff x="0" y="0"/>
          <a:chExt cx="0" cy="0"/>
        </a:xfrm>
      </p:grpSpPr>
      <p:sp>
        <p:nvSpPr>
          <p:cNvPr id="4016" name="Google Shape;4016;p47"/>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4017" name="Google Shape;4017;p47"/>
          <p:cNvSpPr txBox="1">
            <a:spLocks noGrp="1"/>
          </p:cNvSpPr>
          <p:nvPr>
            <p:ph type="body" idx="1"/>
          </p:nvPr>
        </p:nvSpPr>
        <p:spPr>
          <a:xfrm>
            <a:off x="5861375" y="13222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1750">
                <a:solidFill>
                  <a:srgbClr val="181818"/>
                </a:solidFill>
                <a:highlight>
                  <a:srgbClr val="FFFFFF"/>
                </a:highlight>
                <a:latin typeface="Merriweather"/>
                <a:ea typeface="Merriweather"/>
                <a:cs typeface="Merriweather"/>
                <a:sym typeface="Merriweather"/>
              </a:rPr>
              <a:t>August Pullman was born with a facial difference that, up until now, has prevented him from going to a mainstream school. Starting 5th grade at Beecher Prep, he wants nothing more than to be treated as an ordinary kid—but his new classmates can’t get past Auggie’s extraordinary face. </a:t>
            </a:r>
            <a:r>
              <a:rPr lang="en" sz="1750" i="1">
                <a:solidFill>
                  <a:srgbClr val="181818"/>
                </a:solidFill>
                <a:highlight>
                  <a:srgbClr val="FFFFFF"/>
                </a:highlight>
                <a:latin typeface="Merriweather"/>
                <a:ea typeface="Merriweather"/>
                <a:cs typeface="Merriweather"/>
                <a:sym typeface="Merriweather"/>
              </a:rPr>
              <a:t>Wonder</a:t>
            </a:r>
            <a:r>
              <a:rPr lang="en" sz="1750">
                <a:solidFill>
                  <a:srgbClr val="181818"/>
                </a:solidFill>
                <a:highlight>
                  <a:srgbClr val="FFFFFF"/>
                </a:highlight>
                <a:latin typeface="Merriweather"/>
                <a:ea typeface="Merriweather"/>
                <a:cs typeface="Merriweather"/>
                <a:sym typeface="Merriweather"/>
              </a:rPr>
              <a:t>, begins from Auggie’s point of view, but soon switches to include his classmates, his sister, her boyfriend, and others.</a:t>
            </a:r>
            <a:endParaRPr sz="2600"/>
          </a:p>
        </p:txBody>
      </p:sp>
      <p:pic>
        <p:nvPicPr>
          <p:cNvPr id="4018" name="Google Shape;4018;p47"/>
          <p:cNvPicPr preferRelativeResize="0"/>
          <p:nvPr/>
        </p:nvPicPr>
        <p:blipFill>
          <a:blip r:embed="rId3">
            <a:alphaModFix/>
          </a:blip>
          <a:stretch>
            <a:fillRect/>
          </a:stretch>
        </p:blipFill>
        <p:spPr>
          <a:xfrm>
            <a:off x="408950" y="335500"/>
            <a:ext cx="2639650" cy="3886525"/>
          </a:xfrm>
          <a:prstGeom prst="rect">
            <a:avLst/>
          </a:prstGeom>
          <a:noFill/>
          <a:ln>
            <a:noFill/>
          </a:ln>
        </p:spPr>
      </p:pic>
      <p:pic>
        <p:nvPicPr>
          <p:cNvPr id="4019" name="Google Shape;4019;p47" descr="I won't describe what I look like. Whatever you're thinking, it's probably worse.&#10;&#10;SUBSCRIBE: http://goo.gl/MgbmwI&#10;&#10;BUY THE BOOK:&#10;Amazon: http://goo.gl/ldOqfm&#10;Barnes &amp; Noble: http://goo.gl/2QscBS&#10;Powells: http://goo.gl/imCXq9&#10;BAM: http://goo.gl/NlppxH&#10;IndieBound: http://goo.gl/Sxamke&#10;Target: http://goo.gl/XsEPUx&#10;Walmart: http://goo.gl/FCvOTR&#10;&#10;BUY THE EBOOK:&#10;Kindle: http://goo.gl/qsgCGG&#10;Apple: http://goo.gl/khbYS7&#10;Nook: http://goo.gl/ab6Krt&#10;Kobo: http://goo.gl/EMpysw&#10;Google Play: http://goo.gl/3vQsb5&#10;&#10;ABOUT THE AUTHOR: http://goo.gl/lgmYyn&#10;&#10;FOLLOW R.J.:&#10;Twitter: https://goo.gl/ExFWnf&#10;&#10;ABOUT THE BOOK:&#10;The extraordinary #1 New York Times bestseller that has captivated over 1 million readers and inspired a movement to choose kind.&#10;&#10;I won’t describe what I look like. Whatever you’re thinking, it’s probably worse. &#10;&#10;August Pullman was born with a facial difference that, up until now, has prevented him from going to a mainstream school. Starting 5th grade at Beecher Prep, he wants nothing more than to be treated as an ordinary kid—but his new classmates can’t get past Auggie’s extraordinary face. WONDER, now a #1 New York Times bestseller and included on the Texas Bluebonnet Award master list, begins from Auggie’s point of view, but soon switches to include his classmates, his sister, her boyfriend, and others. These perspectives converge in a portrait of one community’s struggle with empathy, compassion, and acceptance. &#10;&#10;“Wonder is the best kids’ book of the year,” said Emily Bazelon, senior editor at Slate.com and author of Sticks and Stones: Defeating the Culture of Bullying and Rediscovering the Power of Character and Empathy. In a world where bullying among young people is an epidemic, this is a refreshing new narrative full of heart and hope. R.J. Palacio has called her debut novel “a meditation on kindness” —indeed, every reader will come away with a greater appreciation for the simple courage of friendship. Auggie is a hero to root for, a diamond in the rough who proves that you can’t blend in when you were born to stand out. &#10;&#10;Join the conversation: #thewonderofwonder" title="Wonder by R. J. Palacio">
            <a:hlinkClick r:id="rId4"/>
          </p:cNvPr>
          <p:cNvPicPr preferRelativeResize="0"/>
          <p:nvPr/>
        </p:nvPicPr>
        <p:blipFill>
          <a:blip r:embed="rId5">
            <a:alphaModFix/>
          </a:blip>
          <a:stretch>
            <a:fillRect/>
          </a:stretch>
        </p:blipFill>
        <p:spPr>
          <a:xfrm>
            <a:off x="2616025" y="4061350"/>
            <a:ext cx="3360475" cy="25203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9"/>
                                        </p:tgtEl>
                                        <p:attrNameLst>
                                          <p:attrName>style.visibility</p:attrName>
                                        </p:attrNameLst>
                                      </p:cBhvr>
                                      <p:to>
                                        <p:strVal val="visible"/>
                                      </p:to>
                                    </p:set>
                                    <p:animEffect transition="in" filter="fade">
                                      <p:cBhvr>
                                        <p:cTn id="7" dur="1000"/>
                                        <p:tgtEl>
                                          <p:spTgt spid="4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3"/>
        <p:cNvGrpSpPr/>
        <p:nvPr/>
      </p:nvGrpSpPr>
      <p:grpSpPr>
        <a:xfrm>
          <a:off x="0" y="0"/>
          <a:ext cx="0" cy="0"/>
          <a:chOff x="0" y="0"/>
          <a:chExt cx="0" cy="0"/>
        </a:xfrm>
      </p:grpSpPr>
      <p:sp>
        <p:nvSpPr>
          <p:cNvPr id="4024" name="Google Shape;4024;p48"/>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4025" name="Google Shape;4025;p48"/>
          <p:cNvSpPr txBox="1">
            <a:spLocks noGrp="1"/>
          </p:cNvSpPr>
          <p:nvPr>
            <p:ph type="body" idx="1"/>
          </p:nvPr>
        </p:nvSpPr>
        <p:spPr>
          <a:xfrm>
            <a:off x="5861375" y="13222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2150">
                <a:solidFill>
                  <a:srgbClr val="333333"/>
                </a:solidFill>
                <a:highlight>
                  <a:srgbClr val="FFFFFF"/>
                </a:highlight>
                <a:latin typeface="Arial"/>
                <a:ea typeface="Arial"/>
                <a:cs typeface="Arial"/>
                <a:sym typeface="Arial"/>
              </a:rPr>
              <a:t>When Charlie compromises her values to help one of the popular girls cheat on a test, Sammie is inadvertantly pulled into the mess. Written from Charlie's point of view, this story will let readers experience the lengths that wanting to be popular in middle school can take you to, the conflict it can cause, and the tough moral stands a girl sometimes has to take.</a:t>
            </a:r>
            <a:endParaRPr sz="3000"/>
          </a:p>
        </p:txBody>
      </p:sp>
      <p:pic>
        <p:nvPicPr>
          <p:cNvPr id="4026" name="Google Shape;4026;p48"/>
          <p:cNvPicPr preferRelativeResize="0"/>
          <p:nvPr/>
        </p:nvPicPr>
        <p:blipFill>
          <a:blip r:embed="rId3">
            <a:alphaModFix/>
          </a:blip>
          <a:stretch>
            <a:fillRect/>
          </a:stretch>
        </p:blipFill>
        <p:spPr>
          <a:xfrm>
            <a:off x="1198375" y="152400"/>
            <a:ext cx="3209925" cy="4762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30"/>
        <p:cNvGrpSpPr/>
        <p:nvPr/>
      </p:nvGrpSpPr>
      <p:grpSpPr>
        <a:xfrm>
          <a:off x="0" y="0"/>
          <a:ext cx="0" cy="0"/>
          <a:chOff x="0" y="0"/>
          <a:chExt cx="0" cy="0"/>
        </a:xfrm>
      </p:grpSpPr>
      <p:sp>
        <p:nvSpPr>
          <p:cNvPr id="4031" name="Google Shape;4031;p49"/>
          <p:cNvSpPr txBox="1">
            <a:spLocks noGrp="1"/>
          </p:cNvSpPr>
          <p:nvPr>
            <p:ph type="body" idx="1"/>
          </p:nvPr>
        </p:nvSpPr>
        <p:spPr>
          <a:xfrm>
            <a:off x="5871225" y="1608425"/>
            <a:ext cx="5125200" cy="3473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hlink"/>
              </a:buClr>
              <a:buSzPts val="1100"/>
              <a:buFont typeface="Arial"/>
              <a:buNone/>
            </a:pPr>
            <a:r>
              <a:rPr lang="en" sz="1250">
                <a:solidFill>
                  <a:srgbClr val="333333"/>
                </a:solidFill>
                <a:highlight>
                  <a:srgbClr val="FFFFFF"/>
                </a:highlight>
                <a:latin typeface="Arial"/>
                <a:ea typeface="Arial"/>
                <a:cs typeface="Arial"/>
                <a:sym typeface="Arial"/>
              </a:rPr>
              <a:t>There’s a fine line between getting extra credit and having no life. Here are a few sure signs you’re doing too much extra credit: You don’t use up your maximum allowed text messages for the month. You haven’t thought about Hannah Spivero for six straight hours. The screen on your television is cold. Teachers actually smile when they see you coming.</a:t>
            </a:r>
            <a:endParaRPr sz="1250">
              <a:solidFill>
                <a:srgbClr val="333333"/>
              </a:solidFill>
              <a:highlight>
                <a:srgbClr val="FFFFFF"/>
              </a:highlight>
              <a:latin typeface="Arial"/>
              <a:ea typeface="Arial"/>
              <a:cs typeface="Arial"/>
              <a:sym typeface="Arial"/>
            </a:endParaRPr>
          </a:p>
          <a:p>
            <a:pPr marL="0" lvl="0" indent="0" algn="l" rtl="0">
              <a:spcBef>
                <a:spcPts val="1100"/>
              </a:spcBef>
              <a:spcAft>
                <a:spcPts val="0"/>
              </a:spcAft>
              <a:buClr>
                <a:schemeClr val="hlink"/>
              </a:buClr>
              <a:buSzPts val="1100"/>
              <a:buFont typeface="Arial"/>
              <a:buNone/>
            </a:pPr>
            <a:r>
              <a:rPr lang="en" sz="1250">
                <a:solidFill>
                  <a:srgbClr val="333333"/>
                </a:solidFill>
                <a:highlight>
                  <a:srgbClr val="FFFFFF"/>
                </a:highlight>
                <a:latin typeface="Arial"/>
                <a:ea typeface="Arial"/>
                <a:cs typeface="Arial"/>
                <a:sym typeface="Arial"/>
              </a:rPr>
              <a:t>The world’s most reluctant reader, Charlie Joe Jackson, is becoming an expert in extra credit. How is that possible? His report card is so grim that Charlie Joe has promised his parents that he’ll get straight As so they won’t send him to an academic summer camp. Now, instead of finagling ways to get out of reading, Charlie Joe is staying late after school, posing for art class, and even acting in a school play about the inventor of paper towels...all while falling for the new girl in town! If there’s one thing Charlie Joe is discovering, it’s that extra credit can definitely make your life extra complicated.</a:t>
            </a:r>
            <a:endParaRPr sz="1250">
              <a:solidFill>
                <a:srgbClr val="333333"/>
              </a:solidFill>
              <a:highlight>
                <a:srgbClr val="FFFFFF"/>
              </a:highlight>
              <a:latin typeface="Arial"/>
              <a:ea typeface="Arial"/>
              <a:cs typeface="Arial"/>
              <a:sym typeface="Arial"/>
            </a:endParaRPr>
          </a:p>
          <a:p>
            <a:pPr marL="0" lvl="0" indent="0" algn="l" rtl="0">
              <a:spcBef>
                <a:spcPts val="0"/>
              </a:spcBef>
              <a:spcAft>
                <a:spcPts val="2100"/>
              </a:spcAft>
              <a:buNone/>
            </a:pPr>
            <a:endParaRPr sz="2100"/>
          </a:p>
        </p:txBody>
      </p:sp>
      <p:pic>
        <p:nvPicPr>
          <p:cNvPr id="4032" name="Google Shape;4032;p49"/>
          <p:cNvPicPr preferRelativeResize="0"/>
          <p:nvPr/>
        </p:nvPicPr>
        <p:blipFill>
          <a:blip r:embed="rId3">
            <a:alphaModFix/>
          </a:blip>
          <a:stretch>
            <a:fillRect/>
          </a:stretch>
        </p:blipFill>
        <p:spPr>
          <a:xfrm>
            <a:off x="152400" y="152400"/>
            <a:ext cx="3171825" cy="4752975"/>
          </a:xfrm>
          <a:prstGeom prst="rect">
            <a:avLst/>
          </a:prstGeom>
          <a:noFill/>
          <a:ln>
            <a:noFill/>
          </a:ln>
        </p:spPr>
      </p:pic>
      <p:pic>
        <p:nvPicPr>
          <p:cNvPr id="4033" name="Google Shape;4033;p49" descr="Some kids would do anything for extra credit.... &#10;Charlie Joe Jackson, the most reluctant reader ever born, made it his mission in the first book to get through middle school without reading a single book from cover to cover. Now he's back, and trying desperately to get straight A's in order to avoid going to academic camp for the summer. In order to do this, he will have to betray his friend, lose the girl of his dreams, and end up acting in a school play about the inventor of paper towels. Charlie Joe's not exactly the &quot;school play kind of guy&quot;, but desperate times call for desperate measures.  &#10; &#10;Charlie Joe Jackson's Guide to Extra Credit  &#10;by Tommy Greenwald, with illustrations by J.P. Coovert &#10;Published by Roaring Brook Press &#10;An Imprint of Macmillan Children's Publishing Group &#10;On Sale August 7, 2012 &#10;http://tommygreenwald.com/" title="Charlie Joe Jackson's Guide to Extra Credit by Tommy Greenwald">
            <a:hlinkClick r:id="rId4"/>
          </p:cNvPr>
          <p:cNvPicPr preferRelativeResize="0"/>
          <p:nvPr/>
        </p:nvPicPr>
        <p:blipFill>
          <a:blip r:embed="rId5">
            <a:alphaModFix/>
          </a:blip>
          <a:stretch>
            <a:fillRect/>
          </a:stretch>
        </p:blipFill>
        <p:spPr>
          <a:xfrm>
            <a:off x="3211375" y="4905375"/>
            <a:ext cx="2197100" cy="1647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3"/>
                                        </p:tgtEl>
                                        <p:attrNameLst>
                                          <p:attrName>style.visibility</p:attrName>
                                        </p:attrNameLst>
                                      </p:cBhvr>
                                      <p:to>
                                        <p:strVal val="visible"/>
                                      </p:to>
                                    </p:set>
                                    <p:animEffect transition="in" filter="fade">
                                      <p:cBhvr>
                                        <p:cTn id="7" dur="1000"/>
                                        <p:tgtEl>
                                          <p:spTgt spid="4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7"/>
        <p:cNvGrpSpPr/>
        <p:nvPr/>
      </p:nvGrpSpPr>
      <p:grpSpPr>
        <a:xfrm>
          <a:off x="0" y="0"/>
          <a:ext cx="0" cy="0"/>
          <a:chOff x="0" y="0"/>
          <a:chExt cx="0" cy="0"/>
        </a:xfrm>
      </p:grpSpPr>
      <p:sp>
        <p:nvSpPr>
          <p:cNvPr id="4038" name="Google Shape;4038;p50"/>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4039" name="Google Shape;4039;p50"/>
          <p:cNvSpPr txBox="1">
            <a:spLocks noGrp="1"/>
          </p:cNvSpPr>
          <p:nvPr>
            <p:ph type="body" idx="1"/>
          </p:nvPr>
        </p:nvSpPr>
        <p:spPr>
          <a:xfrm>
            <a:off x="5861375" y="13222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1750">
                <a:solidFill>
                  <a:srgbClr val="333333"/>
                </a:solidFill>
                <a:highlight>
                  <a:srgbClr val="FFFFFF"/>
                </a:highlight>
                <a:latin typeface="Arial"/>
                <a:ea typeface="Arial"/>
                <a:cs typeface="Arial"/>
                <a:sym typeface="Arial"/>
              </a:rPr>
              <a:t>Sidney Aronofsky is one of the best chess players under age 16. When he's arrested for trying to buy drugs, it comes as a total surprise to those who know him. The expectations of parents, schools, and tutors pressure the young players. Sidney loves and wants to play chess, but dislikes the constant spotlight. He thinks that if he appears to be involved in drugs he'll be excused from playing on the school's team. In this book Zander and his creware back, using the Cruiser school newspaper express their frustrations and triumphs.</a:t>
            </a:r>
            <a:endParaRPr sz="2600"/>
          </a:p>
        </p:txBody>
      </p:sp>
      <p:pic>
        <p:nvPicPr>
          <p:cNvPr id="4040" name="Google Shape;4040;p50"/>
          <p:cNvPicPr preferRelativeResize="0"/>
          <p:nvPr/>
        </p:nvPicPr>
        <p:blipFill>
          <a:blip r:embed="rId3">
            <a:alphaModFix/>
          </a:blip>
          <a:stretch>
            <a:fillRect/>
          </a:stretch>
        </p:blipFill>
        <p:spPr>
          <a:xfrm>
            <a:off x="783925" y="191850"/>
            <a:ext cx="3476625" cy="4762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44"/>
        <p:cNvGrpSpPr/>
        <p:nvPr/>
      </p:nvGrpSpPr>
      <p:grpSpPr>
        <a:xfrm>
          <a:off x="0" y="0"/>
          <a:ext cx="0" cy="0"/>
          <a:chOff x="0" y="0"/>
          <a:chExt cx="0" cy="0"/>
        </a:xfrm>
      </p:grpSpPr>
      <p:sp>
        <p:nvSpPr>
          <p:cNvPr id="4045" name="Google Shape;4045;p51"/>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4046" name="Google Shape;4046;p51"/>
          <p:cNvSpPr txBox="1">
            <a:spLocks noGrp="1"/>
          </p:cNvSpPr>
          <p:nvPr>
            <p:ph type="body" idx="1"/>
          </p:nvPr>
        </p:nvSpPr>
        <p:spPr>
          <a:xfrm>
            <a:off x="5861375" y="13222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hlink"/>
              </a:buClr>
              <a:buSzPts val="1100"/>
              <a:buFont typeface="Arial"/>
              <a:buNone/>
            </a:pPr>
            <a:r>
              <a:rPr lang="en" sz="1450" b="1" i="1">
                <a:solidFill>
                  <a:srgbClr val="333333"/>
                </a:solidFill>
                <a:highlight>
                  <a:srgbClr val="FFFFFF"/>
                </a:highlight>
                <a:latin typeface="Arial"/>
                <a:ea typeface="Arial"/>
                <a:cs typeface="Arial"/>
                <a:sym typeface="Arial"/>
              </a:rPr>
              <a:t>Mean Girls</a:t>
            </a:r>
            <a:r>
              <a:rPr lang="en" sz="1450" b="1">
                <a:solidFill>
                  <a:srgbClr val="333333"/>
                </a:solidFill>
                <a:highlight>
                  <a:srgbClr val="FFFFFF"/>
                </a:highlight>
                <a:latin typeface="Arial"/>
                <a:ea typeface="Arial"/>
                <a:cs typeface="Arial"/>
                <a:sym typeface="Arial"/>
              </a:rPr>
              <a:t> meets </a:t>
            </a:r>
            <a:r>
              <a:rPr lang="en" sz="1450" b="1" i="1">
                <a:solidFill>
                  <a:srgbClr val="333333"/>
                </a:solidFill>
                <a:highlight>
                  <a:srgbClr val="FFFFFF"/>
                </a:highlight>
                <a:latin typeface="Arial"/>
                <a:ea typeface="Arial"/>
                <a:cs typeface="Arial"/>
                <a:sym typeface="Arial"/>
              </a:rPr>
              <a:t>Middle School</a:t>
            </a:r>
            <a:r>
              <a:rPr lang="en" sz="1450" b="1">
                <a:solidFill>
                  <a:srgbClr val="333333"/>
                </a:solidFill>
                <a:highlight>
                  <a:srgbClr val="FFFFFF"/>
                </a:highlight>
                <a:latin typeface="Arial"/>
                <a:ea typeface="Arial"/>
                <a:cs typeface="Arial"/>
                <a:sym typeface="Arial"/>
              </a:rPr>
              <a:t> in </a:t>
            </a:r>
            <a:r>
              <a:rPr lang="en" sz="1450" b="1" i="1">
                <a:solidFill>
                  <a:srgbClr val="333333"/>
                </a:solidFill>
                <a:highlight>
                  <a:srgbClr val="FFFFFF"/>
                </a:highlight>
                <a:latin typeface="Arial"/>
                <a:ea typeface="Arial"/>
                <a:cs typeface="Arial"/>
                <a:sym typeface="Arial"/>
              </a:rPr>
              <a:t>The Clique... </a:t>
            </a:r>
            <a:r>
              <a:rPr lang="en" sz="1450" b="1">
                <a:solidFill>
                  <a:srgbClr val="333333"/>
                </a:solidFill>
                <a:highlight>
                  <a:srgbClr val="FFFFFF"/>
                </a:highlight>
                <a:latin typeface="Arial"/>
                <a:ea typeface="Arial"/>
                <a:cs typeface="Arial"/>
                <a:sym typeface="Arial"/>
              </a:rPr>
              <a:t>The only thing harder than getting in, is staying in.</a:t>
            </a:r>
            <a:endParaRPr sz="1500">
              <a:solidFill>
                <a:schemeClr val="hlink"/>
              </a:solidFill>
              <a:latin typeface="Arial"/>
              <a:ea typeface="Arial"/>
              <a:cs typeface="Arial"/>
              <a:sym typeface="Arial"/>
            </a:endParaRPr>
          </a:p>
          <a:p>
            <a:pPr marL="0" lvl="0" indent="0" algn="l" rtl="0">
              <a:spcBef>
                <a:spcPts val="2100"/>
              </a:spcBef>
              <a:spcAft>
                <a:spcPts val="0"/>
              </a:spcAft>
              <a:buClr>
                <a:schemeClr val="hlink"/>
              </a:buClr>
              <a:buSzPts val="1100"/>
              <a:buFont typeface="Arial"/>
              <a:buNone/>
            </a:pPr>
            <a:r>
              <a:rPr lang="en" sz="1450">
                <a:solidFill>
                  <a:srgbClr val="333333"/>
                </a:solidFill>
                <a:highlight>
                  <a:srgbClr val="FFFFFF"/>
                </a:highlight>
                <a:latin typeface="Arial"/>
                <a:ea typeface="Arial"/>
                <a:cs typeface="Arial"/>
                <a:sym typeface="Arial"/>
              </a:rPr>
              <a:t>Enter Claire Lyons, the new girl from Florida in Keds and two-year-old Gap overalls, who is clearly not Clique material. Unfortunately for her, while they look for a new home, Claire's family is staying in the guesthouse of the one and only Massie Block -- Queen Bee of Octavian Country Day School. Claire's future looks worse than a bad Prada knockoff. But with a little luck and a lot of scheming, Claire might just come up smelling like Chanel No. 19.</a:t>
            </a:r>
            <a:endParaRPr sz="1450">
              <a:solidFill>
                <a:srgbClr val="333333"/>
              </a:solidFill>
              <a:highlight>
                <a:srgbClr val="FFFFFF"/>
              </a:highlight>
              <a:latin typeface="Arial"/>
              <a:ea typeface="Arial"/>
              <a:cs typeface="Arial"/>
              <a:sym typeface="Arial"/>
            </a:endParaRPr>
          </a:p>
          <a:p>
            <a:pPr marL="0" lvl="0" indent="0" algn="l" rtl="0">
              <a:spcBef>
                <a:spcPts val="2100"/>
              </a:spcBef>
              <a:spcAft>
                <a:spcPts val="2100"/>
              </a:spcAft>
              <a:buNone/>
            </a:pPr>
            <a:r>
              <a:rPr lang="en" sz="1450">
                <a:solidFill>
                  <a:srgbClr val="333333"/>
                </a:solidFill>
                <a:highlight>
                  <a:srgbClr val="FFFFFF"/>
                </a:highlight>
                <a:latin typeface="Arial"/>
                <a:ea typeface="Arial"/>
                <a:cs typeface="Arial"/>
                <a:sym typeface="Arial"/>
              </a:rPr>
              <a:t>Meet the rest of the Clique:</a:t>
            </a:r>
            <a:endParaRPr sz="2300"/>
          </a:p>
        </p:txBody>
      </p:sp>
      <p:pic>
        <p:nvPicPr>
          <p:cNvPr id="4047" name="Google Shape;4047;p51"/>
          <p:cNvPicPr preferRelativeResize="0"/>
          <p:nvPr/>
        </p:nvPicPr>
        <p:blipFill>
          <a:blip r:embed="rId3">
            <a:alphaModFix/>
          </a:blip>
          <a:stretch>
            <a:fillRect/>
          </a:stretch>
        </p:blipFill>
        <p:spPr>
          <a:xfrm>
            <a:off x="2816650" y="221475"/>
            <a:ext cx="1838325" cy="2790825"/>
          </a:xfrm>
          <a:prstGeom prst="rect">
            <a:avLst/>
          </a:prstGeom>
          <a:noFill/>
          <a:ln>
            <a:noFill/>
          </a:ln>
        </p:spPr>
      </p:pic>
      <p:pic>
        <p:nvPicPr>
          <p:cNvPr id="4048" name="Google Shape;4048;p51"/>
          <p:cNvPicPr preferRelativeResize="0"/>
          <p:nvPr/>
        </p:nvPicPr>
        <p:blipFill>
          <a:blip r:embed="rId4">
            <a:alphaModFix/>
          </a:blip>
          <a:stretch>
            <a:fillRect/>
          </a:stretch>
        </p:blipFill>
        <p:spPr>
          <a:xfrm>
            <a:off x="487900" y="312950"/>
            <a:ext cx="1838325" cy="2790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52"/>
        <p:cNvGrpSpPr/>
        <p:nvPr/>
      </p:nvGrpSpPr>
      <p:grpSpPr>
        <a:xfrm>
          <a:off x="0" y="0"/>
          <a:ext cx="0" cy="0"/>
          <a:chOff x="0" y="0"/>
          <a:chExt cx="0" cy="0"/>
        </a:xfrm>
      </p:grpSpPr>
      <p:sp>
        <p:nvSpPr>
          <p:cNvPr id="4053" name="Google Shape;4053;p52"/>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4054" name="Google Shape;4054;p52"/>
          <p:cNvSpPr txBox="1">
            <a:spLocks noGrp="1"/>
          </p:cNvSpPr>
          <p:nvPr>
            <p:ph type="body" idx="1"/>
          </p:nvPr>
        </p:nvSpPr>
        <p:spPr>
          <a:xfrm>
            <a:off x="5861375" y="13222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hlink"/>
              </a:buClr>
              <a:buSzPts val="1100"/>
              <a:buFont typeface="Arial"/>
              <a:buNone/>
            </a:pPr>
            <a:r>
              <a:rPr lang="en" sz="1650">
                <a:solidFill>
                  <a:srgbClr val="333333"/>
                </a:solidFill>
                <a:highlight>
                  <a:srgbClr val="FFFFFF"/>
                </a:highlight>
                <a:latin typeface="Arial"/>
                <a:ea typeface="Arial"/>
                <a:cs typeface="Arial"/>
                <a:sym typeface="Arial"/>
              </a:rPr>
              <a:t>Nate knows he's meant for big things. REALLY big things. But things don't always go your way just because you're awesome. Nate barely survives his dad's toxic oatmeal before rushing off to school - minus his lunch. He body slams the no-nonsense principal. He accidentally insults his least favorite teacher, the horrifying Mrs. Godfrey (aka Godzilla). And school has barely started!</a:t>
            </a:r>
            <a:endParaRPr sz="1650">
              <a:solidFill>
                <a:srgbClr val="333333"/>
              </a:solidFill>
              <a:highlight>
                <a:srgbClr val="FFFFFF"/>
              </a:highlight>
              <a:latin typeface="Arial"/>
              <a:ea typeface="Arial"/>
              <a:cs typeface="Arial"/>
              <a:sym typeface="Arial"/>
            </a:endParaRPr>
          </a:p>
          <a:p>
            <a:pPr marL="0" lvl="0" indent="0" algn="l" rtl="0">
              <a:spcBef>
                <a:spcPts val="1100"/>
              </a:spcBef>
              <a:spcAft>
                <a:spcPts val="0"/>
              </a:spcAft>
              <a:buClr>
                <a:schemeClr val="hlink"/>
              </a:buClr>
              <a:buSzPts val="1100"/>
              <a:buFont typeface="Arial"/>
              <a:buNone/>
            </a:pPr>
            <a:r>
              <a:rPr lang="en" sz="1650">
                <a:solidFill>
                  <a:srgbClr val="333333"/>
                </a:solidFill>
                <a:highlight>
                  <a:srgbClr val="FFFFFF"/>
                </a:highlight>
                <a:latin typeface="Arial"/>
                <a:ea typeface="Arial"/>
                <a:cs typeface="Arial"/>
                <a:sym typeface="Arial"/>
              </a:rPr>
              <a:t>Trouble always seems to find him, but Nate keeps his cool. He knows he's destined for greatness. A fortune cookie told him so.Here comes BIG NATE, accidental mischief maker and definitely NOT the teacher's pet.</a:t>
            </a:r>
            <a:endParaRPr sz="1650">
              <a:solidFill>
                <a:srgbClr val="333333"/>
              </a:solidFill>
              <a:highlight>
                <a:srgbClr val="FFFFFF"/>
              </a:highlight>
              <a:latin typeface="Arial"/>
              <a:ea typeface="Arial"/>
              <a:cs typeface="Arial"/>
              <a:sym typeface="Arial"/>
            </a:endParaRPr>
          </a:p>
        </p:txBody>
      </p:sp>
      <p:pic>
        <p:nvPicPr>
          <p:cNvPr id="4055" name="Google Shape;4055;p52"/>
          <p:cNvPicPr preferRelativeResize="0"/>
          <p:nvPr/>
        </p:nvPicPr>
        <p:blipFill>
          <a:blip r:embed="rId3">
            <a:alphaModFix/>
          </a:blip>
          <a:stretch>
            <a:fillRect/>
          </a:stretch>
        </p:blipFill>
        <p:spPr>
          <a:xfrm>
            <a:off x="152400" y="152400"/>
            <a:ext cx="4762500" cy="4762500"/>
          </a:xfrm>
          <a:prstGeom prst="rect">
            <a:avLst/>
          </a:prstGeom>
          <a:noFill/>
          <a:ln>
            <a:noFill/>
          </a:ln>
        </p:spPr>
      </p:pic>
      <p:pic>
        <p:nvPicPr>
          <p:cNvPr id="4056" name="Google Shape;4056;p52" title="Big Nate In A Class By Himself">
            <a:hlinkClick r:id="rId4"/>
          </p:cNvPr>
          <p:cNvPicPr preferRelativeResize="0"/>
          <p:nvPr/>
        </p:nvPicPr>
        <p:blipFill>
          <a:blip r:embed="rId5">
            <a:alphaModFix/>
          </a:blip>
          <a:stretch>
            <a:fillRect/>
          </a:stretch>
        </p:blipFill>
        <p:spPr>
          <a:xfrm>
            <a:off x="2293675" y="4998225"/>
            <a:ext cx="2184400" cy="1638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6"/>
                                        </p:tgtEl>
                                        <p:attrNameLst>
                                          <p:attrName>style.visibility</p:attrName>
                                        </p:attrNameLst>
                                      </p:cBhvr>
                                      <p:to>
                                        <p:strVal val="visible"/>
                                      </p:to>
                                    </p:set>
                                    <p:animEffect transition="in" filter="fade">
                                      <p:cBhvr>
                                        <p:cTn id="7" dur="1000"/>
                                        <p:tgtEl>
                                          <p:spTgt spid="4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0"/>
        <p:cNvGrpSpPr/>
        <p:nvPr/>
      </p:nvGrpSpPr>
      <p:grpSpPr>
        <a:xfrm>
          <a:off x="0" y="0"/>
          <a:ext cx="0" cy="0"/>
          <a:chOff x="0" y="0"/>
          <a:chExt cx="0" cy="0"/>
        </a:xfrm>
      </p:grpSpPr>
      <p:sp>
        <p:nvSpPr>
          <p:cNvPr id="4061" name="Google Shape;4061;p53"/>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4062" name="Google Shape;4062;p53"/>
          <p:cNvSpPr txBox="1">
            <a:spLocks noGrp="1"/>
          </p:cNvSpPr>
          <p:nvPr>
            <p:ph type="body" idx="1"/>
          </p:nvPr>
        </p:nvSpPr>
        <p:spPr>
          <a:xfrm>
            <a:off x="5861375" y="11698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hlink"/>
              </a:buClr>
              <a:buSzPts val="1100"/>
              <a:buFont typeface="Arial"/>
              <a:buNone/>
            </a:pPr>
            <a:r>
              <a:rPr lang="en" sz="1350">
                <a:solidFill>
                  <a:srgbClr val="333333"/>
                </a:solidFill>
                <a:highlight>
                  <a:srgbClr val="FFFFFF"/>
                </a:highlight>
                <a:latin typeface="Arial"/>
                <a:ea typeface="Arial"/>
                <a:cs typeface="Arial"/>
                <a:sym typeface="Arial"/>
              </a:rPr>
              <a:t>Part graphic novel, part scrapbook and altogether original—New York Times bestselling author Jennifer Holm's </a:t>
            </a:r>
            <a:r>
              <a:rPr lang="en" sz="1350" i="1">
                <a:solidFill>
                  <a:srgbClr val="333333"/>
                </a:solidFill>
                <a:highlight>
                  <a:srgbClr val="FFFFFF"/>
                </a:highlight>
                <a:latin typeface="Arial"/>
                <a:ea typeface="Arial"/>
                <a:cs typeface="Arial"/>
                <a:sym typeface="Arial"/>
              </a:rPr>
              <a:t>Eighth Grade Is Making Me Sick</a:t>
            </a:r>
            <a:r>
              <a:rPr lang="en" sz="1350">
                <a:solidFill>
                  <a:srgbClr val="333333"/>
                </a:solidFill>
                <a:highlight>
                  <a:srgbClr val="FFFFFF"/>
                </a:highlight>
                <a:latin typeface="Arial"/>
                <a:ea typeface="Arial"/>
                <a:cs typeface="Arial"/>
                <a:sym typeface="Arial"/>
              </a:rPr>
              <a:t> is just right for fans of </a:t>
            </a:r>
            <a:r>
              <a:rPr lang="en" sz="1350" i="1">
                <a:solidFill>
                  <a:srgbClr val="333333"/>
                </a:solidFill>
                <a:highlight>
                  <a:srgbClr val="FFFFFF"/>
                </a:highlight>
                <a:latin typeface="Arial"/>
                <a:ea typeface="Arial"/>
                <a:cs typeface="Arial"/>
                <a:sym typeface="Arial"/>
              </a:rPr>
              <a:t>Diary of a Wimpy Kid, Dork Diaries</a:t>
            </a:r>
            <a:r>
              <a:rPr lang="en" sz="1350">
                <a:solidFill>
                  <a:srgbClr val="333333"/>
                </a:solidFill>
                <a:highlight>
                  <a:srgbClr val="FFFFFF"/>
                </a:highlight>
                <a:latin typeface="Arial"/>
                <a:ea typeface="Arial"/>
                <a:cs typeface="Arial"/>
                <a:sym typeface="Arial"/>
              </a:rPr>
              <a:t> and </a:t>
            </a:r>
            <a:r>
              <a:rPr lang="en" sz="1350" i="1">
                <a:solidFill>
                  <a:srgbClr val="333333"/>
                </a:solidFill>
                <a:highlight>
                  <a:srgbClr val="FFFFFF"/>
                </a:highlight>
                <a:latin typeface="Arial"/>
                <a:ea typeface="Arial"/>
                <a:cs typeface="Arial"/>
                <a:sym typeface="Arial"/>
              </a:rPr>
              <a:t>Babymouse</a:t>
            </a:r>
            <a:r>
              <a:rPr lang="en" sz="1350">
                <a:solidFill>
                  <a:srgbClr val="333333"/>
                </a:solidFill>
                <a:highlight>
                  <a:srgbClr val="FFFFFF"/>
                </a:highlight>
                <a:latin typeface="Arial"/>
                <a:ea typeface="Arial"/>
                <a:cs typeface="Arial"/>
                <a:sym typeface="Arial"/>
              </a:rPr>
              <a:t>!</a:t>
            </a:r>
            <a:endParaRPr sz="1350">
              <a:solidFill>
                <a:srgbClr val="333333"/>
              </a:solidFill>
              <a:highlight>
                <a:srgbClr val="FFFFFF"/>
              </a:highlight>
              <a:latin typeface="Arial"/>
              <a:ea typeface="Arial"/>
              <a:cs typeface="Arial"/>
              <a:sym typeface="Arial"/>
            </a:endParaRPr>
          </a:p>
          <a:p>
            <a:pPr marL="0" lvl="0" indent="0" algn="l" rtl="0">
              <a:spcBef>
                <a:spcPts val="2100"/>
              </a:spcBef>
              <a:spcAft>
                <a:spcPts val="2100"/>
              </a:spcAft>
              <a:buNone/>
            </a:pPr>
            <a:r>
              <a:rPr lang="en" sz="1350">
                <a:solidFill>
                  <a:srgbClr val="333333"/>
                </a:solidFill>
                <a:highlight>
                  <a:srgbClr val="FFFFFF"/>
                </a:highlight>
                <a:latin typeface="Arial"/>
                <a:ea typeface="Arial"/>
                <a:cs typeface="Arial"/>
                <a:sym typeface="Arial"/>
              </a:rPr>
              <a:t>Ginny has big plans for eighth grade. She's going to try out for cheerleading, join Virtual Vampire Vixens, and maybe even fall in love. But middle school is more of a roller-coaster ride than Ginny could have ever predicted. Her family has just moved into a fancy new house when Ginny's stepdad loses his job. (Can worrying about money make you sick?). Ginny's big brother keeps getting into trouble. And there's a new baby on the way. (Living proof that Ginny's mom and stepdad are having sex. Just what she needs.) Filled with Post-its, journal entries, grocery lists, hand-drawn comic strips, report cards, IMs, notes, and more, </a:t>
            </a:r>
            <a:r>
              <a:rPr lang="en" sz="1350" i="1">
                <a:solidFill>
                  <a:srgbClr val="333333"/>
                </a:solidFill>
                <a:highlight>
                  <a:srgbClr val="FFFFFF"/>
                </a:highlight>
                <a:latin typeface="Arial"/>
                <a:ea typeface="Arial"/>
                <a:cs typeface="Arial"/>
                <a:sym typeface="Arial"/>
              </a:rPr>
              <a:t>Eighth Grade Is Making Me Sick</a:t>
            </a:r>
            <a:r>
              <a:rPr lang="en" sz="1350">
                <a:solidFill>
                  <a:srgbClr val="333333"/>
                </a:solidFill>
                <a:highlight>
                  <a:srgbClr val="FFFFFF"/>
                </a:highlight>
                <a:latin typeface="Arial"/>
                <a:ea typeface="Arial"/>
                <a:cs typeface="Arial"/>
                <a:sym typeface="Arial"/>
              </a:rPr>
              <a:t> is the sometimes poignant, often hilarious, always relatable look at a year in the life of one girl, told entirely through her stuff.</a:t>
            </a:r>
            <a:endParaRPr sz="2200"/>
          </a:p>
        </p:txBody>
      </p:sp>
      <p:pic>
        <p:nvPicPr>
          <p:cNvPr id="4063" name="Google Shape;4063;p53"/>
          <p:cNvPicPr preferRelativeResize="0"/>
          <p:nvPr/>
        </p:nvPicPr>
        <p:blipFill>
          <a:blip r:embed="rId3">
            <a:alphaModFix/>
          </a:blip>
          <a:stretch>
            <a:fillRect/>
          </a:stretch>
        </p:blipFill>
        <p:spPr>
          <a:xfrm>
            <a:off x="1395725" y="152400"/>
            <a:ext cx="3219450" cy="4752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62"/>
        <p:cNvGrpSpPr/>
        <p:nvPr/>
      </p:nvGrpSpPr>
      <p:grpSpPr>
        <a:xfrm>
          <a:off x="0" y="0"/>
          <a:ext cx="0" cy="0"/>
          <a:chOff x="0" y="0"/>
          <a:chExt cx="0" cy="0"/>
        </a:xfrm>
      </p:grpSpPr>
      <p:sp>
        <p:nvSpPr>
          <p:cNvPr id="3863" name="Google Shape;3863;p27"/>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864" name="Google Shape;3864;p27"/>
          <p:cNvSpPr txBox="1">
            <a:spLocks noGrp="1"/>
          </p:cNvSpPr>
          <p:nvPr>
            <p:ph type="body" idx="1"/>
          </p:nvPr>
        </p:nvSpPr>
        <p:spPr>
          <a:xfrm>
            <a:off x="5861375" y="13222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Rafe Khatchadorian has enough problems at home without throwing his first year of middle school into the mix. Luckily, he's got an ace plan for the best year ever: to break every rule in his school's oppressive Code of Conduct. Chewing gum in class: 5,000 points! Running in the hallway: 10,000 points! Pulling the fire alarm: 50,000 points! But when Rafe's game starts to catch up with him, he'll have to decide if winning is all that matters, or if he's finally ready to face the rules, bullies, and truths he's been avoiding.</a:t>
            </a:r>
            <a:endParaRPr/>
          </a:p>
          <a:p>
            <a:pPr marL="0" lvl="0" indent="0" algn="l" rtl="0">
              <a:spcBef>
                <a:spcPts val="2100"/>
              </a:spcBef>
              <a:spcAft>
                <a:spcPts val="0"/>
              </a:spcAft>
              <a:buNone/>
            </a:pPr>
            <a:endParaRPr/>
          </a:p>
          <a:p>
            <a:pPr marL="0" lvl="0" indent="0" algn="l" rtl="0">
              <a:spcBef>
                <a:spcPts val="2100"/>
              </a:spcBef>
              <a:spcAft>
                <a:spcPts val="2100"/>
              </a:spcAft>
              <a:buNone/>
            </a:pPr>
            <a:endParaRPr/>
          </a:p>
        </p:txBody>
      </p:sp>
      <p:pic>
        <p:nvPicPr>
          <p:cNvPr id="3865" name="Google Shape;3865;p27"/>
          <p:cNvPicPr preferRelativeResize="0"/>
          <p:nvPr/>
        </p:nvPicPr>
        <p:blipFill rotWithShape="1">
          <a:blip r:embed="rId3">
            <a:alphaModFix/>
          </a:blip>
          <a:srcRect l="15241" r="15759"/>
          <a:stretch/>
        </p:blipFill>
        <p:spPr>
          <a:xfrm>
            <a:off x="878225" y="152400"/>
            <a:ext cx="3285925" cy="4762500"/>
          </a:xfrm>
          <a:prstGeom prst="rect">
            <a:avLst/>
          </a:prstGeom>
          <a:noFill/>
          <a:ln>
            <a:noFill/>
          </a:ln>
        </p:spPr>
      </p:pic>
      <p:pic>
        <p:nvPicPr>
          <p:cNvPr id="3866" name="Google Shape;3866;p27" descr="http://www.redcarpetreporttv.com&#10;&#10;MIDDLE SCHOOL: The Worst Years of My Life Official Trailer #MiddleSchoolMovie Coming October 2016&#10;&#10;MIDDLE SCHOOL: The Worst Years of My Life chronicles the trials and triumphs of Rafe Khatchadorian, as he uses his wits to battle bullies, hormones and the tyrannical, test-obsessed Principal Dwight.&#10;&#10;Rafe has an epic imagination...and a slight problem with authority. Both collide when he transfers to an oppressive, rule-crazy middle school. Drowning in do's and don'ts, Rafe and his scheming best friend Leo hatch a plan to break every rule in the school's Code of Conduct. It's Ferris Bueller meets Home Alone as their battle with Principal Dwight explodes into chaos both real and imagined. But Dwight displays his own fiendish creativity, striking back at the rulebreakers. Meanwhile, Rafe struggles to hide his misbehavior from Jeanne, the straight-A, overachieving girl of his dreams, and at home, his mother's boyfriend -- a moochy, jack-of-no-trades named Bear -- threatens to become his stepfather.     &#10;Rafe's revolution leaps from the page to the screen in this ambitious live-action/animated comedy based on the New York Times bestseller &quot;Middle School: The Worst Years of My Life&quot; by legendary novelist James Patterson.&#10;&#10;DIRECTED BY: &#10;Steve Carr &#10;&#10;PRODUCED BY: &#10;Leopoldo Gout and Bill Robinson of James Patterson Entertainment.&#10;&#10;SCREENPLAY BY: &#10;Chris Bowman &amp; Hubbel Palmer and Kara Holden &#10;&#10;BASED ON THE BOOK BY: &#10;James Patterson and Chris Tebbetts&#10;&#10;OFFICIAL SITE: middleschoolmovie.com&#10;&#10;PRESS SITE: cbsfilmspublicity.com&#10;&#10;TWITTER: @midschoolmovie &#10;&#10;FACEBOOK: facebook.com/middleschoolmovie&#10;&#10;INSTAGRAM: @middleschoolmovie&#10;&#10;#MiddleSchoolMovie" title="MIDDLE SCHOOL: The Worst Years of My Life Official Trailer #MiddleSchoolMovie Coming October 2016">
            <a:hlinkClick r:id="rId4"/>
          </p:cNvPr>
          <p:cNvPicPr preferRelativeResize="0"/>
          <p:nvPr/>
        </p:nvPicPr>
        <p:blipFill>
          <a:blip r:embed="rId5">
            <a:alphaModFix/>
          </a:blip>
          <a:stretch>
            <a:fillRect/>
          </a:stretch>
        </p:blipFill>
        <p:spPr>
          <a:xfrm>
            <a:off x="1428988" y="5136375"/>
            <a:ext cx="2184400" cy="1638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6"/>
                                        </p:tgtEl>
                                        <p:attrNameLst>
                                          <p:attrName>style.visibility</p:attrName>
                                        </p:attrNameLst>
                                      </p:cBhvr>
                                      <p:to>
                                        <p:strVal val="visible"/>
                                      </p:to>
                                    </p:set>
                                    <p:animEffect transition="in" filter="fade">
                                      <p:cBhvr>
                                        <p:cTn id="7" dur="1000"/>
                                        <p:tgtEl>
                                          <p:spTgt spid="3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sp>
        <p:nvSpPr>
          <p:cNvPr id="4068" name="Google Shape;4068;p54"/>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4069" name="Google Shape;4069;p54"/>
          <p:cNvSpPr txBox="1">
            <a:spLocks noGrp="1"/>
          </p:cNvSpPr>
          <p:nvPr>
            <p:ph type="body" idx="1"/>
          </p:nvPr>
        </p:nvSpPr>
        <p:spPr>
          <a:xfrm>
            <a:off x="5683750" y="1246050"/>
            <a:ext cx="56739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hlink"/>
              </a:buClr>
              <a:buSzPts val="1100"/>
              <a:buFont typeface="Arial"/>
              <a:buNone/>
            </a:pPr>
            <a:r>
              <a:rPr lang="en" sz="1050">
                <a:solidFill>
                  <a:srgbClr val="333333"/>
                </a:solidFill>
                <a:highlight>
                  <a:srgbClr val="FFFFFF"/>
                </a:highlight>
                <a:latin typeface="Arial"/>
                <a:ea typeface="Arial"/>
                <a:cs typeface="Arial"/>
                <a:sym typeface="Arial"/>
              </a:rPr>
              <a:t>Capricorn Anderson had never watched a television show before. He'd never tasted a pizza. He had never even heard of a wedgie. And he had never, in his wildest dreams, thought of living anywhere but Garland Farm commune with his hippie caretaker, Rain.</a:t>
            </a:r>
            <a:endParaRPr sz="1050">
              <a:solidFill>
                <a:srgbClr val="333333"/>
              </a:solidFill>
              <a:highlight>
                <a:srgbClr val="FFFFFF"/>
              </a:highlight>
              <a:latin typeface="Arial"/>
              <a:ea typeface="Arial"/>
              <a:cs typeface="Arial"/>
              <a:sym typeface="Arial"/>
            </a:endParaRPr>
          </a:p>
          <a:p>
            <a:pPr marL="0" lvl="0" indent="0" algn="l" rtl="0">
              <a:spcBef>
                <a:spcPts val="2100"/>
              </a:spcBef>
              <a:spcAft>
                <a:spcPts val="0"/>
              </a:spcAft>
              <a:buClr>
                <a:schemeClr val="hlink"/>
              </a:buClr>
              <a:buSzPts val="1100"/>
              <a:buFont typeface="Arial"/>
              <a:buNone/>
            </a:pPr>
            <a:r>
              <a:rPr lang="en" sz="1050">
                <a:solidFill>
                  <a:srgbClr val="333333"/>
                </a:solidFill>
                <a:highlight>
                  <a:srgbClr val="FFFFFF"/>
                </a:highlight>
                <a:latin typeface="Arial"/>
                <a:ea typeface="Arial"/>
                <a:cs typeface="Arial"/>
                <a:sym typeface="Arial"/>
              </a:rPr>
              <a:t>Capricorn (Cap for short) lived every day of his life on Garland Farm growing fruits and vegetables. He was homeschooled by Rain, the only person he knew in the world. Life was simple for Cap. But when Rain falls out of a tree while picking plums and is hospital-ridden, he has to attend the local middle school and live with his new guidance counselor and her irritable daughter. While Cap knew a lot about Zen Buddhism, no amount of formal education could ready him for the trials and tribulations of public middle school.</a:t>
            </a:r>
            <a:endParaRPr sz="1100">
              <a:solidFill>
                <a:schemeClr val="hlink"/>
              </a:solidFill>
              <a:latin typeface="Arial"/>
              <a:ea typeface="Arial"/>
              <a:cs typeface="Arial"/>
              <a:sym typeface="Arial"/>
            </a:endParaRPr>
          </a:p>
          <a:p>
            <a:pPr marL="0" lvl="0" indent="0" algn="l" rtl="0">
              <a:spcBef>
                <a:spcPts val="2100"/>
              </a:spcBef>
              <a:spcAft>
                <a:spcPts val="0"/>
              </a:spcAft>
              <a:buNone/>
            </a:pPr>
            <a:r>
              <a:rPr lang="en" sz="1050">
                <a:solidFill>
                  <a:srgbClr val="333333"/>
                </a:solidFill>
                <a:highlight>
                  <a:srgbClr val="FFFFFF"/>
                </a:highlight>
                <a:latin typeface="Arial"/>
                <a:ea typeface="Arial"/>
                <a:cs typeface="Arial"/>
                <a:sym typeface="Arial"/>
              </a:rPr>
              <a:t>Cap doesn't exactly fit in at Claverage Middle School (dubbed C Average by the kids). He has long, ungroomed hair, wears hemp clothes, and practices Tai Chi out on the lawn. His weirdness basically makes him the biggest nerd in school. This is great news for Zach Powers, big man on campus. He can't wait to instate the age-old tradition in C-Average School: The biggest nerd is nominated for class president -- and wins. So when Cap becomes president, he is more puzzled than ever. But as Cap begins to take on his duties, the joke starts to turn on Zach.</a:t>
            </a:r>
            <a:endParaRPr sz="1100">
              <a:solidFill>
                <a:schemeClr val="hlink"/>
              </a:solidFill>
              <a:latin typeface="Arial"/>
              <a:ea typeface="Arial"/>
              <a:cs typeface="Arial"/>
              <a:sym typeface="Arial"/>
            </a:endParaRPr>
          </a:p>
          <a:p>
            <a:pPr marL="0" lvl="0" indent="0" algn="l" rtl="0">
              <a:spcBef>
                <a:spcPts val="2100"/>
              </a:spcBef>
              <a:spcAft>
                <a:spcPts val="2100"/>
              </a:spcAft>
              <a:buNone/>
            </a:pPr>
            <a:r>
              <a:rPr lang="en" sz="1050">
                <a:solidFill>
                  <a:srgbClr val="333333"/>
                </a:solidFill>
                <a:highlight>
                  <a:srgbClr val="FFFFFF"/>
                </a:highlight>
                <a:latin typeface="Arial"/>
                <a:ea typeface="Arial"/>
                <a:cs typeface="Arial"/>
                <a:sym typeface="Arial"/>
              </a:rPr>
              <a:t>Will Cap turn out to be the greatest President in the history of C-Average School? Or the biggest punchline?</a:t>
            </a:r>
            <a:endParaRPr/>
          </a:p>
        </p:txBody>
      </p:sp>
      <p:pic>
        <p:nvPicPr>
          <p:cNvPr id="4070" name="Google Shape;4070;p54"/>
          <p:cNvPicPr preferRelativeResize="0"/>
          <p:nvPr/>
        </p:nvPicPr>
        <p:blipFill>
          <a:blip r:embed="rId3">
            <a:alphaModFix/>
          </a:blip>
          <a:stretch>
            <a:fillRect/>
          </a:stretch>
        </p:blipFill>
        <p:spPr>
          <a:xfrm>
            <a:off x="346025" y="305900"/>
            <a:ext cx="2788700" cy="4104900"/>
          </a:xfrm>
          <a:prstGeom prst="rect">
            <a:avLst/>
          </a:prstGeom>
          <a:noFill/>
          <a:ln>
            <a:noFill/>
          </a:ln>
        </p:spPr>
      </p:pic>
      <p:pic>
        <p:nvPicPr>
          <p:cNvPr id="4071" name="Google Shape;4071;p54" descr="&quot;Schooled&quot; by Gordon Korman" title="Schooled Book Trailer">
            <a:hlinkClick r:id="rId4"/>
          </p:cNvPr>
          <p:cNvPicPr preferRelativeResize="0"/>
          <p:nvPr/>
        </p:nvPicPr>
        <p:blipFill>
          <a:blip r:embed="rId5">
            <a:alphaModFix/>
          </a:blip>
          <a:stretch>
            <a:fillRect/>
          </a:stretch>
        </p:blipFill>
        <p:spPr>
          <a:xfrm>
            <a:off x="2454775" y="4319575"/>
            <a:ext cx="3228976" cy="24217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71"/>
                                        </p:tgtEl>
                                        <p:attrNameLst>
                                          <p:attrName>style.visibility</p:attrName>
                                        </p:attrNameLst>
                                      </p:cBhvr>
                                      <p:to>
                                        <p:strVal val="visible"/>
                                      </p:to>
                                    </p:set>
                                    <p:animEffect transition="in" filter="fade">
                                      <p:cBhvr>
                                        <p:cTn id="7" dur="1000"/>
                                        <p:tgtEl>
                                          <p:spTgt spid="4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70"/>
        <p:cNvGrpSpPr/>
        <p:nvPr/>
      </p:nvGrpSpPr>
      <p:grpSpPr>
        <a:xfrm>
          <a:off x="0" y="0"/>
          <a:ext cx="0" cy="0"/>
          <a:chOff x="0" y="0"/>
          <a:chExt cx="0" cy="0"/>
        </a:xfrm>
      </p:grpSpPr>
      <p:sp>
        <p:nvSpPr>
          <p:cNvPr id="3871" name="Google Shape;3871;p28"/>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872" name="Google Shape;3872;p28"/>
          <p:cNvSpPr txBox="1">
            <a:spLocks noGrp="1"/>
          </p:cNvSpPr>
          <p:nvPr>
            <p:ph type="body" idx="1"/>
          </p:nvPr>
        </p:nvSpPr>
        <p:spPr>
          <a:xfrm>
            <a:off x="5792300" y="1322250"/>
            <a:ext cx="5555400" cy="48846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Chase's memory just went out the window. </a:t>
            </a:r>
            <a:r>
              <a:rPr lang="en" sz="1600"/>
              <a:t>                              </a:t>
            </a:r>
            <a:r>
              <a:rPr lang="en" sz="1600">
                <a:latin typeface="Calibri"/>
                <a:ea typeface="Calibri"/>
                <a:cs typeface="Calibri"/>
                <a:sym typeface="Calibri"/>
              </a:rPr>
              <a:t>-Chase doesn't remember falling off the roof. He doesn't remember hitting his head. He doesn't, in fact, remember anything. He wakes up in a hospital room and suddenly has to learn his whole life all over again . . . starting with his own name.                                                                                                    -He knows he's Chase. But who is Chase? When he gets back to school, he sees that different kids have very different reactions to his return. Some kids treat him like a hero. Some kids are clearly afraid of him.                                                                       -One girl in particular is so angry with him that she pours her frozen yogurt on his head the first chance she gets.              -Pretty soon, it's not only a question of who Chase is--it's a question of who he was . . . and who he's going to be.</a:t>
            </a:r>
            <a:endParaRPr sz="1600">
              <a:latin typeface="Calibri"/>
              <a:ea typeface="Calibri"/>
              <a:cs typeface="Calibri"/>
              <a:sym typeface="Calibri"/>
            </a:endParaRPr>
          </a:p>
        </p:txBody>
      </p:sp>
      <p:pic>
        <p:nvPicPr>
          <p:cNvPr id="3873" name="Google Shape;3873;p28"/>
          <p:cNvPicPr preferRelativeResize="0"/>
          <p:nvPr/>
        </p:nvPicPr>
        <p:blipFill>
          <a:blip r:embed="rId3">
            <a:alphaModFix/>
          </a:blip>
          <a:stretch>
            <a:fillRect/>
          </a:stretch>
        </p:blipFill>
        <p:spPr>
          <a:xfrm>
            <a:off x="335275" y="414450"/>
            <a:ext cx="2230300" cy="3382200"/>
          </a:xfrm>
          <a:prstGeom prst="rect">
            <a:avLst/>
          </a:prstGeom>
          <a:noFill/>
          <a:ln>
            <a:noFill/>
          </a:ln>
        </p:spPr>
      </p:pic>
      <p:pic>
        <p:nvPicPr>
          <p:cNvPr id="3874" name="Google Shape;3874;p28" descr="Chase's memory just went out the window. Chase doesn't remember falling off the roof. He doesn't remember hitting his head. He doesn't, in fact, remember anything. He wakes up in a hospital room and suddenly has to learn his whole life all over again, starting with his own name. When he gets back to school, he sees that different kids have very different reactions to his return. Some kids treat him like a hero. Some kids are clearly afraid of him. Pretty soon, it's not only a question of who Chase is; it's a question of who he was, and who he's going to be." title="RESTART by Gordon Korman">
            <a:hlinkClick r:id="rId4"/>
          </p:cNvPr>
          <p:cNvPicPr preferRelativeResize="0"/>
          <p:nvPr/>
        </p:nvPicPr>
        <p:blipFill>
          <a:blip r:embed="rId5">
            <a:alphaModFix/>
          </a:blip>
          <a:stretch>
            <a:fillRect/>
          </a:stretch>
        </p:blipFill>
        <p:spPr>
          <a:xfrm>
            <a:off x="1928600" y="3952800"/>
            <a:ext cx="3518350" cy="2638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74"/>
                                        </p:tgtEl>
                                        <p:attrNameLst>
                                          <p:attrName>style.visibility</p:attrName>
                                        </p:attrNameLst>
                                      </p:cBhvr>
                                      <p:to>
                                        <p:strVal val="visible"/>
                                      </p:to>
                                    </p:set>
                                    <p:animEffect transition="in" filter="fade">
                                      <p:cBhvr>
                                        <p:cTn id="7" dur="1000"/>
                                        <p:tgtEl>
                                          <p:spTgt spid="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78"/>
        <p:cNvGrpSpPr/>
        <p:nvPr/>
      </p:nvGrpSpPr>
      <p:grpSpPr>
        <a:xfrm>
          <a:off x="0" y="0"/>
          <a:ext cx="0" cy="0"/>
          <a:chOff x="0" y="0"/>
          <a:chExt cx="0" cy="0"/>
        </a:xfrm>
      </p:grpSpPr>
      <p:sp>
        <p:nvSpPr>
          <p:cNvPr id="3879" name="Google Shape;3879;p29"/>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880" name="Google Shape;3880;p29"/>
          <p:cNvSpPr txBox="1">
            <a:spLocks noGrp="1"/>
          </p:cNvSpPr>
          <p:nvPr>
            <p:ph type="body" idx="1"/>
          </p:nvPr>
        </p:nvSpPr>
        <p:spPr>
          <a:xfrm>
            <a:off x="5861375" y="13222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2150">
                <a:solidFill>
                  <a:srgbClr val="333333"/>
                </a:solidFill>
                <a:highlight>
                  <a:srgbClr val="FFFFFF"/>
                </a:highlight>
                <a:latin typeface="Arial"/>
                <a:ea typeface="Arial"/>
                <a:cs typeface="Arial"/>
                <a:sym typeface="Arial"/>
              </a:rPr>
              <a:t>Strange things are happening at Lovecraft Middle School. Rats are leaping from lockers. Students are disappearing.  The school library is a labyrinth of secret corridors. And the science teacher is acting very peculiar – in fact, he just might be a monster-in-disguise.  Twelve-year-old Robert Arthur knew that seventh grade was going to be weird, but this is ridiculous!</a:t>
            </a:r>
            <a:endParaRPr sz="3000"/>
          </a:p>
        </p:txBody>
      </p:sp>
      <p:pic>
        <p:nvPicPr>
          <p:cNvPr id="3881" name="Google Shape;3881;p29"/>
          <p:cNvPicPr preferRelativeResize="0"/>
          <p:nvPr/>
        </p:nvPicPr>
        <p:blipFill>
          <a:blip r:embed="rId3">
            <a:alphaModFix/>
          </a:blip>
          <a:stretch>
            <a:fillRect/>
          </a:stretch>
        </p:blipFill>
        <p:spPr>
          <a:xfrm>
            <a:off x="3260675" y="326063"/>
            <a:ext cx="2046575" cy="3066779"/>
          </a:xfrm>
          <a:prstGeom prst="rect">
            <a:avLst/>
          </a:prstGeom>
          <a:noFill/>
          <a:ln>
            <a:noFill/>
          </a:ln>
        </p:spPr>
      </p:pic>
      <p:pic>
        <p:nvPicPr>
          <p:cNvPr id="3882" name="Google Shape;3882;p29"/>
          <p:cNvPicPr preferRelativeResize="0"/>
          <p:nvPr/>
        </p:nvPicPr>
        <p:blipFill>
          <a:blip r:embed="rId4">
            <a:alphaModFix/>
          </a:blip>
          <a:stretch>
            <a:fillRect/>
          </a:stretch>
        </p:blipFill>
        <p:spPr>
          <a:xfrm>
            <a:off x="655625" y="162275"/>
            <a:ext cx="2265175" cy="3394350"/>
          </a:xfrm>
          <a:prstGeom prst="rect">
            <a:avLst/>
          </a:prstGeom>
          <a:noFill/>
          <a:ln>
            <a:noFill/>
          </a:ln>
        </p:spPr>
      </p:pic>
      <p:pic>
        <p:nvPicPr>
          <p:cNvPr id="3883" name="Google Shape;3883;p29" descr="In Professor Gargoyle, we're introduced to 11-year-old Robert Arthur and the strange world of Lovecraft Middle School. &#10;&#10;It's a brand-new state-of-the-art facility—so why do so many creepy things keep happening? Why is the science teacher acting so strangely? And where are all the rats coming from? &#10;&#10;As Robert explores with his new friends Glenn and Carina, he discovers that the school may be a portal to another world." title="Lovecraft Middle School: Professor Gargoyle">
            <a:hlinkClick r:id="rId5"/>
          </p:cNvPr>
          <p:cNvPicPr preferRelativeResize="0"/>
          <p:nvPr/>
        </p:nvPicPr>
        <p:blipFill>
          <a:blip r:embed="rId6">
            <a:alphaModFix/>
          </a:blip>
          <a:stretch>
            <a:fillRect/>
          </a:stretch>
        </p:blipFill>
        <p:spPr>
          <a:xfrm>
            <a:off x="1311825" y="3639950"/>
            <a:ext cx="3995434" cy="2996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3"/>
                                        </p:tgtEl>
                                        <p:attrNameLst>
                                          <p:attrName>style.visibility</p:attrName>
                                        </p:attrNameLst>
                                      </p:cBhvr>
                                      <p:to>
                                        <p:strVal val="visible"/>
                                      </p:to>
                                    </p:set>
                                    <p:animEffect transition="in" filter="fade">
                                      <p:cBhvr>
                                        <p:cTn id="7" dur="1000"/>
                                        <p:tgtEl>
                                          <p:spTgt spid="3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87"/>
        <p:cNvGrpSpPr/>
        <p:nvPr/>
      </p:nvGrpSpPr>
      <p:grpSpPr>
        <a:xfrm>
          <a:off x="0" y="0"/>
          <a:ext cx="0" cy="0"/>
          <a:chOff x="0" y="0"/>
          <a:chExt cx="0" cy="0"/>
        </a:xfrm>
      </p:grpSpPr>
      <p:sp>
        <p:nvSpPr>
          <p:cNvPr id="3888" name="Google Shape;3888;p30"/>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889" name="Google Shape;3889;p30"/>
          <p:cNvSpPr txBox="1">
            <a:spLocks noGrp="1"/>
          </p:cNvSpPr>
          <p:nvPr>
            <p:ph type="body" idx="1"/>
          </p:nvPr>
        </p:nvSpPr>
        <p:spPr>
          <a:xfrm>
            <a:off x="5772550" y="1322250"/>
            <a:ext cx="5585100" cy="5456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1700" b="1">
                <a:latin typeface="Arial"/>
                <a:ea typeface="Arial"/>
                <a:cs typeface="Arial"/>
                <a:sym typeface="Arial"/>
              </a:rPr>
              <a:t>When Theo's photography project is mysteriously vandalized at school there are five suspected students who all say "it wasn't me."  </a:t>
            </a:r>
            <a:r>
              <a:rPr lang="en" sz="1700">
                <a:latin typeface="Arial"/>
                <a:ea typeface="Arial"/>
                <a:cs typeface="Arial"/>
                <a:sym typeface="Arial"/>
              </a:rPr>
              <a:t>                                      Theo just wants to forget about the humiliating incident but his favorite teacher is determined to get to the bottom of it and has the six of them come into school over vacation to talk. She calls it "Justice Circle." The six students—the Nerd, the Princess, the Jock, the Screw Up, the Weirdo, and the Nobody—think of it as detention. AKA their worst nightmare.That is until they realize they might get along after all, despite their differences. But what is everyone hiding and will school ever be the same?</a:t>
            </a:r>
            <a:endParaRPr sz="1700">
              <a:latin typeface="Arial"/>
              <a:ea typeface="Arial"/>
              <a:cs typeface="Arial"/>
              <a:sym typeface="Arial"/>
            </a:endParaRPr>
          </a:p>
        </p:txBody>
      </p:sp>
      <p:pic>
        <p:nvPicPr>
          <p:cNvPr id="3890" name="Google Shape;3890;p30"/>
          <p:cNvPicPr preferRelativeResize="0"/>
          <p:nvPr/>
        </p:nvPicPr>
        <p:blipFill>
          <a:blip r:embed="rId3">
            <a:alphaModFix/>
          </a:blip>
          <a:stretch>
            <a:fillRect/>
          </a:stretch>
        </p:blipFill>
        <p:spPr>
          <a:xfrm>
            <a:off x="241200" y="132650"/>
            <a:ext cx="3528225" cy="4704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94"/>
        <p:cNvGrpSpPr/>
        <p:nvPr/>
      </p:nvGrpSpPr>
      <p:grpSpPr>
        <a:xfrm>
          <a:off x="0" y="0"/>
          <a:ext cx="0" cy="0"/>
          <a:chOff x="0" y="0"/>
          <a:chExt cx="0" cy="0"/>
        </a:xfrm>
      </p:grpSpPr>
      <p:sp>
        <p:nvSpPr>
          <p:cNvPr id="3895" name="Google Shape;3895;p31"/>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896" name="Google Shape;3896;p31"/>
          <p:cNvSpPr txBox="1">
            <a:spLocks noGrp="1"/>
          </p:cNvSpPr>
          <p:nvPr>
            <p:ph type="body" idx="1"/>
          </p:nvPr>
        </p:nvSpPr>
        <p:spPr>
          <a:xfrm>
            <a:off x="5861375" y="1322250"/>
            <a:ext cx="54963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1800"/>
              <a:t>Marina is mean. Sachi is nice. Marina is Barney’s. Sachi is Burlington Coat Factory. It’s bad enough they’re forced to coexist in their middle-school’s high-profile video elective—but now they’re being forced to work together on the big semester project. Marina’s objective? Out her wannabe BFF as a fashion victim to the entire middle school. Sachi’s objective? Prove that she’s not just the smiley class pencil-lender and broaden her classmates’ cultural horizons. Work together in harmony? Yeah, that would be a "no." How can Sachi film something meaningful, and Marina, something fabulous, if they’re yoked to each other?</a:t>
            </a:r>
            <a:endParaRPr sz="1800"/>
          </a:p>
        </p:txBody>
      </p:sp>
      <p:pic>
        <p:nvPicPr>
          <p:cNvPr id="3897" name="Google Shape;3897;p31"/>
          <p:cNvPicPr preferRelativeResize="0"/>
          <p:nvPr/>
        </p:nvPicPr>
        <p:blipFill>
          <a:blip r:embed="rId3">
            <a:alphaModFix/>
          </a:blip>
          <a:stretch>
            <a:fillRect/>
          </a:stretch>
        </p:blipFill>
        <p:spPr>
          <a:xfrm>
            <a:off x="566825" y="132675"/>
            <a:ext cx="3695975" cy="5488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01"/>
        <p:cNvGrpSpPr/>
        <p:nvPr/>
      </p:nvGrpSpPr>
      <p:grpSpPr>
        <a:xfrm>
          <a:off x="0" y="0"/>
          <a:ext cx="0" cy="0"/>
          <a:chOff x="0" y="0"/>
          <a:chExt cx="0" cy="0"/>
        </a:xfrm>
      </p:grpSpPr>
      <p:sp>
        <p:nvSpPr>
          <p:cNvPr id="3902" name="Google Shape;3902;p32"/>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903" name="Google Shape;3903;p32"/>
          <p:cNvSpPr txBox="1">
            <a:spLocks noGrp="1"/>
          </p:cNvSpPr>
          <p:nvPr>
            <p:ph type="body" idx="1"/>
          </p:nvPr>
        </p:nvSpPr>
        <p:spPr>
          <a:xfrm>
            <a:off x="5713375" y="1322250"/>
            <a:ext cx="56739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1500">
                <a:latin typeface="Arial"/>
                <a:ea typeface="Arial"/>
                <a:cs typeface="Arial"/>
                <a:sym typeface="Arial"/>
              </a:rPr>
              <a:t>Gregory K., overwhelmed by homework, decides to make a stand -- but the stand takes on momentum of its own and Gregory has to live with the consequences. </a:t>
            </a:r>
            <a:r>
              <a:rPr lang="en" sz="1500" b="1">
                <a:latin typeface="Arial"/>
                <a:ea typeface="Arial"/>
                <a:cs typeface="Arial"/>
                <a:sym typeface="Arial"/>
              </a:rPr>
              <a:t>Gregory K. has too much homework.                                                                </a:t>
            </a:r>
            <a:r>
              <a:rPr lang="en" sz="1500">
                <a:latin typeface="Arial"/>
                <a:ea typeface="Arial"/>
                <a:cs typeface="Arial"/>
                <a:sym typeface="Arial"/>
              </a:rPr>
              <a:t>Middle school is hard work, and Gregory tries to be a good student. He participates in class, he studies for his tests -- he and his friends even help each other with their assignments. But no matter what he does, there's never enough time to finish all his homework. It just isn't fair. So Gregory goes on a total, complete homework strike. No worksheets, no essays, no projects. His friends think he's crazy. His parents are worried about his grades. And his principal just wants him to stop making trouble. </a:t>
            </a:r>
            <a:r>
              <a:rPr lang="en" sz="1500" i="1">
                <a:latin typeface="Arial"/>
                <a:ea typeface="Arial"/>
                <a:cs typeface="Arial"/>
                <a:sym typeface="Arial"/>
              </a:rPr>
              <a:t>Can Gregory rally his fellow students, make his voice heard, and still pass seventh grade? </a:t>
            </a:r>
            <a:endParaRPr sz="1500" i="1">
              <a:latin typeface="Arial"/>
              <a:ea typeface="Arial"/>
              <a:cs typeface="Arial"/>
              <a:sym typeface="Arial"/>
            </a:endParaRPr>
          </a:p>
        </p:txBody>
      </p:sp>
      <p:pic>
        <p:nvPicPr>
          <p:cNvPr id="3904" name="Google Shape;3904;p32"/>
          <p:cNvPicPr preferRelativeResize="0"/>
          <p:nvPr/>
        </p:nvPicPr>
        <p:blipFill>
          <a:blip r:embed="rId3">
            <a:alphaModFix/>
          </a:blip>
          <a:stretch>
            <a:fillRect/>
          </a:stretch>
        </p:blipFill>
        <p:spPr>
          <a:xfrm>
            <a:off x="1010875" y="280675"/>
            <a:ext cx="3371850" cy="4752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08"/>
        <p:cNvGrpSpPr/>
        <p:nvPr/>
      </p:nvGrpSpPr>
      <p:grpSpPr>
        <a:xfrm>
          <a:off x="0" y="0"/>
          <a:ext cx="0" cy="0"/>
          <a:chOff x="0" y="0"/>
          <a:chExt cx="0" cy="0"/>
        </a:xfrm>
      </p:grpSpPr>
      <p:sp>
        <p:nvSpPr>
          <p:cNvPr id="3909" name="Google Shape;3909;p33"/>
          <p:cNvSpPr txBox="1">
            <a:spLocks noGrp="1"/>
          </p:cNvSpPr>
          <p:nvPr>
            <p:ph type="title"/>
          </p:nvPr>
        </p:nvSpPr>
        <p:spPr>
          <a:xfrm>
            <a:off x="6096000" y="59975"/>
            <a:ext cx="500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5100"/>
              <a:t>Summary</a:t>
            </a:r>
            <a:endParaRPr sz="5100"/>
          </a:p>
        </p:txBody>
      </p:sp>
      <p:sp>
        <p:nvSpPr>
          <p:cNvPr id="3910" name="Google Shape;3910;p33"/>
          <p:cNvSpPr txBox="1">
            <a:spLocks noGrp="1"/>
          </p:cNvSpPr>
          <p:nvPr>
            <p:ph type="body" idx="1"/>
          </p:nvPr>
        </p:nvSpPr>
        <p:spPr>
          <a:xfrm>
            <a:off x="5752825" y="1165475"/>
            <a:ext cx="5693700" cy="4104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1400" b="1">
                <a:latin typeface="Arial"/>
                <a:ea typeface="Arial"/>
                <a:cs typeface="Arial"/>
                <a:sym typeface="Arial"/>
              </a:rPr>
              <a:t>It’s jocks vs. nerds  </a:t>
            </a:r>
            <a:r>
              <a:rPr lang="en" sz="1400">
                <a:latin typeface="Arial"/>
                <a:ea typeface="Arial"/>
                <a:cs typeface="Arial"/>
                <a:sym typeface="Arial"/>
              </a:rPr>
              <a:t>                                                                       Chub is a short, accidentally bald, middle school outcast with no chance of ever becoming one of the popular kids. With help from his personal band of like-minded misfits (not to mention tactics gleaned from the Colonel, a US military vet with toenail issues), Chub’s determined to bring down his nemesis, class hero and now potential class president, Archer, or the Arch—the very guy who betrayed Chub with the lice-killing potion that left him bald as a billiard ball. If the Arch gets to be president, Chub knows his life is officially over. Chub’s got a lot of dirt on the Arch: embarrassing photos and underwear about to fly from the school flagpole, for starters. But then he discovers that there are some very dangerous skeletons in Archer’s closet, and more at stake than just a few middle school reputations.                                                                                     With a lot of help from his friends, Chub sets off to bring down an evil empire—and inadvertently become the least likely hero that Alanmoore Middle School’s ever seen.</a:t>
            </a:r>
            <a:endParaRPr sz="1400">
              <a:latin typeface="Arial"/>
              <a:ea typeface="Arial"/>
              <a:cs typeface="Arial"/>
              <a:sym typeface="Arial"/>
            </a:endParaRPr>
          </a:p>
        </p:txBody>
      </p:sp>
      <p:pic>
        <p:nvPicPr>
          <p:cNvPr id="3911" name="Google Shape;3911;p33"/>
          <p:cNvPicPr preferRelativeResize="0"/>
          <p:nvPr/>
        </p:nvPicPr>
        <p:blipFill>
          <a:blip r:embed="rId3">
            <a:alphaModFix/>
          </a:blip>
          <a:stretch>
            <a:fillRect/>
          </a:stretch>
        </p:blipFill>
        <p:spPr>
          <a:xfrm>
            <a:off x="902350" y="132675"/>
            <a:ext cx="3200400" cy="4752975"/>
          </a:xfrm>
          <a:prstGeom prst="rect">
            <a:avLst/>
          </a:prstGeom>
          <a:noFill/>
          <a:ln>
            <a:noFill/>
          </a:ln>
        </p:spPr>
      </p:pic>
    </p:spTree>
  </p:cSld>
  <p:clrMapOvr>
    <a:masterClrMapping/>
  </p:clrMapOvr>
</p:sld>
</file>

<file path=ppt/theme/theme1.xml><?xml version="1.0" encoding="utf-8"?>
<a:theme xmlns:a="http://schemas.openxmlformats.org/drawingml/2006/main" name="SlidesMania">
  <a:themeElements>
    <a:clrScheme name="Simple Light">
      <a:dk1>
        <a:srgbClr val="072162"/>
      </a:dk1>
      <a:lt1>
        <a:srgbClr val="FCD75E"/>
      </a:lt1>
      <a:dk2>
        <a:srgbClr val="171717"/>
      </a:dk2>
      <a:lt2>
        <a:srgbClr val="FFFFFF"/>
      </a:lt2>
      <a:accent1>
        <a:srgbClr val="1D69B4"/>
      </a:accent1>
      <a:accent2>
        <a:srgbClr val="F1C232"/>
      </a:accent2>
      <a:accent3>
        <a:srgbClr val="7CAA23"/>
      </a:accent3>
      <a:accent4>
        <a:srgbClr val="FF4824"/>
      </a:accent4>
      <a:accent5>
        <a:srgbClr val="4775E7"/>
      </a:accent5>
      <a:accent6>
        <a:srgbClr val="C830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3674</Words>
  <Application>Microsoft Office PowerPoint</Application>
  <PresentationFormat>Widescreen</PresentationFormat>
  <Paragraphs>84</Paragraphs>
  <Slides>30</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Merriweather</vt:lpstr>
      <vt:lpstr>Gochi Hand</vt:lpstr>
      <vt:lpstr>Barlow Condensed</vt:lpstr>
      <vt:lpstr>Abril Fatface</vt:lpstr>
      <vt:lpstr>Aldrich</vt:lpstr>
      <vt:lpstr>Homemade Apple</vt:lpstr>
      <vt:lpstr>Arial</vt:lpstr>
      <vt:lpstr>Poppins</vt:lpstr>
      <vt:lpstr>Calibri</vt:lpstr>
      <vt:lpstr>Griffy</vt:lpstr>
      <vt:lpstr>Baloo 2</vt:lpstr>
      <vt:lpstr>SlidesMania</vt:lpstr>
      <vt:lpstr>BACK TO SCHOOL!</vt:lpstr>
      <vt:lpstr>Hello! I’m...</vt:lpstr>
      <vt:lpstr>Summary</vt:lpstr>
      <vt:lpstr>Summary</vt:lpstr>
      <vt:lpstr>Summary</vt:lpstr>
      <vt:lpstr>Summary</vt:lpstr>
      <vt:lpstr>Summary</vt:lpstr>
      <vt:lpstr>Summary</vt:lpstr>
      <vt:lpstr>Summary</vt:lpstr>
      <vt:lpstr>Summary</vt:lpstr>
      <vt:lpstr>Summary</vt:lpstr>
      <vt:lpstr>Summary</vt:lpstr>
      <vt:lpstr>Summary</vt:lpstr>
      <vt:lpstr>Summary</vt:lpstr>
      <vt:lpstr>Summary</vt:lpstr>
      <vt:lpstr>Summary</vt:lpstr>
      <vt:lpstr>Summary</vt:lpstr>
      <vt:lpstr>Summary</vt:lpstr>
      <vt:lpstr>Summary</vt:lpstr>
      <vt:lpstr>Summary</vt:lpstr>
      <vt:lpstr>Summary</vt:lpstr>
      <vt:lpstr>Summary</vt:lpstr>
      <vt:lpstr>Summary</vt:lpstr>
      <vt:lpstr>Summary</vt:lpstr>
      <vt:lpstr>PowerPoint Presentation</vt:lpstr>
      <vt:lpstr>Summary</vt:lpstr>
      <vt:lpstr>Summary</vt:lpstr>
      <vt:lpstr>Summary</vt:lpstr>
      <vt:lpstr>Summary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dc:title>
  <dc:creator>Lorraine Allen</dc:creator>
  <cp:lastModifiedBy>Lorraine Allen</cp:lastModifiedBy>
  <cp:revision>1</cp:revision>
  <dcterms:modified xsi:type="dcterms:W3CDTF">2021-08-20T18:21:15Z</dcterms:modified>
</cp:coreProperties>
</file>